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diagrams/layout1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81" r:id="rId4"/>
    <p:sldId id="270" r:id="rId5"/>
    <p:sldId id="260" r:id="rId6"/>
    <p:sldId id="261" r:id="rId7"/>
    <p:sldId id="262" r:id="rId8"/>
    <p:sldId id="264" r:id="rId9"/>
    <p:sldId id="269" r:id="rId10"/>
    <p:sldId id="271" r:id="rId11"/>
    <p:sldId id="263" r:id="rId12"/>
    <p:sldId id="265" r:id="rId13"/>
    <p:sldId id="267" r:id="rId14"/>
    <p:sldId id="268" r:id="rId15"/>
    <p:sldId id="272" r:id="rId16"/>
    <p:sldId id="273" r:id="rId17"/>
    <p:sldId id="274" r:id="rId18"/>
    <p:sldId id="275" r:id="rId19"/>
    <p:sldId id="277" r:id="rId20"/>
    <p:sldId id="276" r:id="rId21"/>
    <p:sldId id="278" r:id="rId22"/>
    <p:sldId id="279" r:id="rId23"/>
    <p:sldId id="280" r:id="rId24"/>
    <p:sldId id="282" r:id="rId25"/>
    <p:sldId id="28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C6C48F-D40D-447A-89AC-EDB3F6984FA8}"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3B0C5FA5-2795-4857-B4E2-464DFCD7C372}">
      <dgm:prSet phldrT="[Text]"/>
      <dgm:spPr>
        <a:solidFill>
          <a:schemeClr val="accent1">
            <a:lumMod val="75000"/>
          </a:schemeClr>
        </a:solidFill>
        <a:ln w="76200">
          <a:solidFill>
            <a:schemeClr val="accent2">
              <a:lumMod val="75000"/>
            </a:schemeClr>
          </a:solidFill>
        </a:ln>
      </dgm:spPr>
      <dgm:t>
        <a:bodyPr/>
        <a:lstStyle/>
        <a:p>
          <a:r>
            <a:rPr lang="en-US" dirty="0" smtClean="0"/>
            <a:t>Resolution of problem in living</a:t>
          </a:r>
        </a:p>
        <a:p>
          <a:r>
            <a:rPr lang="en-US" dirty="0" smtClean="0"/>
            <a:t> i.e. understanding of the problem and action to change the situation in which the problem arose</a:t>
          </a:r>
          <a:endParaRPr lang="en-US" dirty="0"/>
        </a:p>
      </dgm:t>
    </dgm:pt>
    <dgm:pt modelId="{B0344865-B4F3-4C66-8DEC-DF025CFC309D}" type="parTrans" cxnId="{83DE1FDC-C585-4DEA-83C1-94D9BBD55A24}">
      <dgm:prSet/>
      <dgm:spPr/>
      <dgm:t>
        <a:bodyPr/>
        <a:lstStyle/>
        <a:p>
          <a:endParaRPr lang="en-US"/>
        </a:p>
      </dgm:t>
    </dgm:pt>
    <dgm:pt modelId="{8ADC7746-0AF3-44A0-9EED-FB8C426D5710}" type="sibTrans" cxnId="{83DE1FDC-C585-4DEA-83C1-94D9BBD55A24}">
      <dgm:prSet/>
      <dgm:spPr/>
      <dgm:t>
        <a:bodyPr/>
        <a:lstStyle/>
        <a:p>
          <a:endParaRPr lang="en-US"/>
        </a:p>
      </dgm:t>
    </dgm:pt>
    <dgm:pt modelId="{A3F9156E-0E76-48C3-B4AB-C528389C5AAA}">
      <dgm:prSet phldrT="[Text]"/>
      <dgm:spPr>
        <a:solidFill>
          <a:schemeClr val="accent1">
            <a:lumMod val="75000"/>
          </a:schemeClr>
        </a:solidFill>
        <a:ln w="76200">
          <a:solidFill>
            <a:schemeClr val="accent2">
              <a:lumMod val="75000"/>
            </a:schemeClr>
          </a:solidFill>
        </a:ln>
      </dgm:spPr>
      <dgm:t>
        <a:bodyPr/>
        <a:lstStyle/>
        <a:p>
          <a:r>
            <a:rPr lang="en-US" u="sng" dirty="0" smtClean="0"/>
            <a:t>Learning</a:t>
          </a:r>
        </a:p>
        <a:p>
          <a:endParaRPr lang="en-US" dirty="0" smtClean="0"/>
        </a:p>
        <a:p>
          <a:r>
            <a:rPr lang="en-US" dirty="0" smtClean="0"/>
            <a:t>i.e. acquisition of new skills &amp; strategies that make the client equipped to handle a similar problem in future</a:t>
          </a:r>
          <a:endParaRPr lang="en-US" dirty="0"/>
        </a:p>
      </dgm:t>
    </dgm:pt>
    <dgm:pt modelId="{09A8A9DF-86EE-431B-99B2-4D5DE9958A9D}" type="parTrans" cxnId="{2C333C14-3128-40B4-BB0A-7475457F1A97}">
      <dgm:prSet/>
      <dgm:spPr/>
      <dgm:t>
        <a:bodyPr/>
        <a:lstStyle/>
        <a:p>
          <a:endParaRPr lang="en-US"/>
        </a:p>
      </dgm:t>
    </dgm:pt>
    <dgm:pt modelId="{B2E8AD4F-D1AF-4EA6-B15D-2914E20A4A53}" type="sibTrans" cxnId="{2C333C14-3128-40B4-BB0A-7475457F1A97}">
      <dgm:prSet/>
      <dgm:spPr/>
      <dgm:t>
        <a:bodyPr/>
        <a:lstStyle/>
        <a:p>
          <a:endParaRPr lang="en-US"/>
        </a:p>
      </dgm:t>
    </dgm:pt>
    <dgm:pt modelId="{E1F49F40-9558-497D-B70A-B749559C35E6}">
      <dgm:prSet phldrT="[Text]"/>
      <dgm:spPr>
        <a:solidFill>
          <a:schemeClr val="accent1">
            <a:lumMod val="75000"/>
          </a:schemeClr>
        </a:solidFill>
        <a:ln w="76200">
          <a:solidFill>
            <a:schemeClr val="accent2">
              <a:lumMod val="75000"/>
            </a:schemeClr>
          </a:solidFill>
        </a:ln>
      </dgm:spPr>
      <dgm:t>
        <a:bodyPr/>
        <a:lstStyle/>
        <a:p>
          <a:r>
            <a:rPr lang="en-US" dirty="0" smtClean="0"/>
            <a:t>Social inclusion</a:t>
          </a:r>
        </a:p>
        <a:p>
          <a:endParaRPr lang="en-US" dirty="0" smtClean="0"/>
        </a:p>
        <a:p>
          <a:r>
            <a:rPr lang="en-US" dirty="0" smtClean="0"/>
            <a:t>i.e. Encouragement for contribute to the well being and social good</a:t>
          </a:r>
          <a:endParaRPr lang="en-US" dirty="0"/>
        </a:p>
      </dgm:t>
    </dgm:pt>
    <dgm:pt modelId="{82F6A4AD-A129-4BF5-82A9-F542A67B3E39}" type="parTrans" cxnId="{40035753-3253-46C6-B817-12E60DA89429}">
      <dgm:prSet/>
      <dgm:spPr/>
      <dgm:t>
        <a:bodyPr/>
        <a:lstStyle/>
        <a:p>
          <a:endParaRPr lang="en-US"/>
        </a:p>
      </dgm:t>
    </dgm:pt>
    <dgm:pt modelId="{CF4F26DB-C825-4D94-B754-0F99BBB18A5B}" type="sibTrans" cxnId="{40035753-3253-46C6-B817-12E60DA89429}">
      <dgm:prSet/>
      <dgm:spPr/>
      <dgm:t>
        <a:bodyPr/>
        <a:lstStyle/>
        <a:p>
          <a:endParaRPr lang="en-US"/>
        </a:p>
      </dgm:t>
    </dgm:pt>
    <dgm:pt modelId="{B8269F60-AD6B-469D-9480-8F5758FE9250}" type="pres">
      <dgm:prSet presAssocID="{A9C6C48F-D40D-447A-89AC-EDB3F6984FA8}" presName="Name0" presStyleCnt="0">
        <dgm:presLayoutVars>
          <dgm:dir/>
          <dgm:resizeHandles val="exact"/>
        </dgm:presLayoutVars>
      </dgm:prSet>
      <dgm:spPr/>
      <dgm:t>
        <a:bodyPr/>
        <a:lstStyle/>
        <a:p>
          <a:endParaRPr lang="en-US"/>
        </a:p>
      </dgm:t>
    </dgm:pt>
    <dgm:pt modelId="{5DDC2A87-3B75-4CE8-B96E-29E13860229A}" type="pres">
      <dgm:prSet presAssocID="{3B0C5FA5-2795-4857-B4E2-464DFCD7C372}" presName="node" presStyleLbl="node1" presStyleIdx="0" presStyleCnt="3">
        <dgm:presLayoutVars>
          <dgm:bulletEnabled val="1"/>
        </dgm:presLayoutVars>
      </dgm:prSet>
      <dgm:spPr/>
      <dgm:t>
        <a:bodyPr/>
        <a:lstStyle/>
        <a:p>
          <a:endParaRPr lang="en-US"/>
        </a:p>
      </dgm:t>
    </dgm:pt>
    <dgm:pt modelId="{14D00B04-87AE-46AD-8045-06E215BCB779}" type="pres">
      <dgm:prSet presAssocID="{8ADC7746-0AF3-44A0-9EED-FB8C426D5710}" presName="sibTrans" presStyleCnt="0"/>
      <dgm:spPr/>
    </dgm:pt>
    <dgm:pt modelId="{B2180E5C-4B82-465C-8848-B856D4385C44}" type="pres">
      <dgm:prSet presAssocID="{A3F9156E-0E76-48C3-B4AB-C528389C5AAA}" presName="node" presStyleLbl="node1" presStyleIdx="1" presStyleCnt="3">
        <dgm:presLayoutVars>
          <dgm:bulletEnabled val="1"/>
        </dgm:presLayoutVars>
      </dgm:prSet>
      <dgm:spPr/>
      <dgm:t>
        <a:bodyPr/>
        <a:lstStyle/>
        <a:p>
          <a:endParaRPr lang="en-US"/>
        </a:p>
      </dgm:t>
    </dgm:pt>
    <dgm:pt modelId="{9CD73151-81B2-46FB-BC56-209ECD2C9C93}" type="pres">
      <dgm:prSet presAssocID="{B2E8AD4F-D1AF-4EA6-B15D-2914E20A4A53}" presName="sibTrans" presStyleCnt="0"/>
      <dgm:spPr/>
    </dgm:pt>
    <dgm:pt modelId="{02272232-4DBA-4C5F-9D60-CE1E84DB8C94}" type="pres">
      <dgm:prSet presAssocID="{E1F49F40-9558-497D-B70A-B749559C35E6}" presName="node" presStyleLbl="node1" presStyleIdx="2" presStyleCnt="3">
        <dgm:presLayoutVars>
          <dgm:bulletEnabled val="1"/>
        </dgm:presLayoutVars>
      </dgm:prSet>
      <dgm:spPr/>
      <dgm:t>
        <a:bodyPr/>
        <a:lstStyle/>
        <a:p>
          <a:endParaRPr lang="en-US"/>
        </a:p>
      </dgm:t>
    </dgm:pt>
  </dgm:ptLst>
  <dgm:cxnLst>
    <dgm:cxn modelId="{CC43C42D-340A-40DF-A2FD-BEF408B2F0AB}" type="presOf" srcId="{E1F49F40-9558-497D-B70A-B749559C35E6}" destId="{02272232-4DBA-4C5F-9D60-CE1E84DB8C94}" srcOrd="0" destOrd="0" presId="urn:microsoft.com/office/officeart/2005/8/layout/hList6"/>
    <dgm:cxn modelId="{83DE1FDC-C585-4DEA-83C1-94D9BBD55A24}" srcId="{A9C6C48F-D40D-447A-89AC-EDB3F6984FA8}" destId="{3B0C5FA5-2795-4857-B4E2-464DFCD7C372}" srcOrd="0" destOrd="0" parTransId="{B0344865-B4F3-4C66-8DEC-DF025CFC309D}" sibTransId="{8ADC7746-0AF3-44A0-9EED-FB8C426D5710}"/>
    <dgm:cxn modelId="{40035753-3253-46C6-B817-12E60DA89429}" srcId="{A9C6C48F-D40D-447A-89AC-EDB3F6984FA8}" destId="{E1F49F40-9558-497D-B70A-B749559C35E6}" srcOrd="2" destOrd="0" parTransId="{82F6A4AD-A129-4BF5-82A9-F542A67B3E39}" sibTransId="{CF4F26DB-C825-4D94-B754-0F99BBB18A5B}"/>
    <dgm:cxn modelId="{8D6F3C39-0F9A-4B2F-9B66-6DEA2F3D1B33}" type="presOf" srcId="{A9C6C48F-D40D-447A-89AC-EDB3F6984FA8}" destId="{B8269F60-AD6B-469D-9480-8F5758FE9250}" srcOrd="0" destOrd="0" presId="urn:microsoft.com/office/officeart/2005/8/layout/hList6"/>
    <dgm:cxn modelId="{2C333C14-3128-40B4-BB0A-7475457F1A97}" srcId="{A9C6C48F-D40D-447A-89AC-EDB3F6984FA8}" destId="{A3F9156E-0E76-48C3-B4AB-C528389C5AAA}" srcOrd="1" destOrd="0" parTransId="{09A8A9DF-86EE-431B-99B2-4D5DE9958A9D}" sibTransId="{B2E8AD4F-D1AF-4EA6-B15D-2914E20A4A53}"/>
    <dgm:cxn modelId="{A6AD72D8-F001-49A1-9852-D8F234290622}" type="presOf" srcId="{3B0C5FA5-2795-4857-B4E2-464DFCD7C372}" destId="{5DDC2A87-3B75-4CE8-B96E-29E13860229A}" srcOrd="0" destOrd="0" presId="urn:microsoft.com/office/officeart/2005/8/layout/hList6"/>
    <dgm:cxn modelId="{E65CFAEC-FA2E-46FA-BF6D-FC4F9E0DD51A}" type="presOf" srcId="{A3F9156E-0E76-48C3-B4AB-C528389C5AAA}" destId="{B2180E5C-4B82-465C-8848-B856D4385C44}" srcOrd="0" destOrd="0" presId="urn:microsoft.com/office/officeart/2005/8/layout/hList6"/>
    <dgm:cxn modelId="{0AEEC7BA-BCEE-4DAB-B10E-973C89D85ED7}" type="presParOf" srcId="{B8269F60-AD6B-469D-9480-8F5758FE9250}" destId="{5DDC2A87-3B75-4CE8-B96E-29E13860229A}" srcOrd="0" destOrd="0" presId="urn:microsoft.com/office/officeart/2005/8/layout/hList6"/>
    <dgm:cxn modelId="{448D9EDB-2B73-47CD-99DB-29837B7B2A3B}" type="presParOf" srcId="{B8269F60-AD6B-469D-9480-8F5758FE9250}" destId="{14D00B04-87AE-46AD-8045-06E215BCB779}" srcOrd="1" destOrd="0" presId="urn:microsoft.com/office/officeart/2005/8/layout/hList6"/>
    <dgm:cxn modelId="{21D55AC1-B72F-43EC-A444-56766EC03F2E}" type="presParOf" srcId="{B8269F60-AD6B-469D-9480-8F5758FE9250}" destId="{B2180E5C-4B82-465C-8848-B856D4385C44}" srcOrd="2" destOrd="0" presId="urn:microsoft.com/office/officeart/2005/8/layout/hList6"/>
    <dgm:cxn modelId="{91DF58AC-1F97-4B41-9B90-A1112FA67C85}" type="presParOf" srcId="{B8269F60-AD6B-469D-9480-8F5758FE9250}" destId="{9CD73151-81B2-46FB-BC56-209ECD2C9C93}" srcOrd="3" destOrd="0" presId="urn:microsoft.com/office/officeart/2005/8/layout/hList6"/>
    <dgm:cxn modelId="{406C53C0-C56B-4EED-BEFF-D41D33FBBDF1}" type="presParOf" srcId="{B8269F60-AD6B-469D-9480-8F5758FE9250}" destId="{02272232-4DBA-4C5F-9D60-CE1E84DB8C94}" srcOrd="4" destOrd="0" presId="urn:microsoft.com/office/officeart/2005/8/layout/hList6"/>
  </dgm:cxnLst>
  <dgm:bg/>
  <dgm:whole/>
</dgm:dataModel>
</file>

<file path=ppt/diagrams/data10.xml><?xml version="1.0" encoding="utf-8"?>
<dgm:dataModel xmlns:dgm="http://schemas.openxmlformats.org/drawingml/2006/diagram" xmlns:a="http://schemas.openxmlformats.org/drawingml/2006/main">
  <dgm:ptLst>
    <dgm:pt modelId="{A3A034F6-A13B-4420-9604-6956E358A3F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9B41782-4DB5-4D21-A0E8-28F8EA214EEB}">
      <dgm:prSet phldrT="[Text]"/>
      <dgm:spPr>
        <a:solidFill>
          <a:schemeClr val="accent4">
            <a:lumMod val="75000"/>
          </a:schemeClr>
        </a:solidFill>
        <a:ln w="76200">
          <a:solidFill>
            <a:srgbClr val="00B0F0"/>
          </a:solidFill>
        </a:ln>
      </dgm:spPr>
      <dgm:t>
        <a:bodyPr/>
        <a:lstStyle/>
        <a:p>
          <a:r>
            <a:rPr lang="en-US" dirty="0" smtClean="0"/>
            <a:t>SCHOOL COUNSELLOR</a:t>
          </a:r>
          <a:endParaRPr lang="en-US" dirty="0"/>
        </a:p>
      </dgm:t>
    </dgm:pt>
    <dgm:pt modelId="{B13E7E9B-409B-47A5-9E5F-5B3AC793419F}" type="parTrans" cxnId="{1D5667F7-DB35-45C2-9CB9-3C4CB4613908}">
      <dgm:prSet/>
      <dgm:spPr/>
      <dgm:t>
        <a:bodyPr/>
        <a:lstStyle/>
        <a:p>
          <a:endParaRPr lang="en-US"/>
        </a:p>
      </dgm:t>
    </dgm:pt>
    <dgm:pt modelId="{9C1367FE-3277-4B9F-8378-29D82C544849}" type="sibTrans" cxnId="{1D5667F7-DB35-45C2-9CB9-3C4CB4613908}">
      <dgm:prSet/>
      <dgm:spPr/>
      <dgm:t>
        <a:bodyPr/>
        <a:lstStyle/>
        <a:p>
          <a:endParaRPr lang="en-US"/>
        </a:p>
      </dgm:t>
    </dgm:pt>
    <dgm:pt modelId="{3CFB90AA-946C-4D0C-802E-DABD392B1138}">
      <dgm:prSet phldrT="[Text]"/>
      <dgm:spPr>
        <a:solidFill>
          <a:schemeClr val="accent4">
            <a:lumMod val="75000"/>
          </a:schemeClr>
        </a:solidFill>
        <a:ln w="76200">
          <a:solidFill>
            <a:srgbClr val="00B0F0"/>
          </a:solidFill>
        </a:ln>
      </dgm:spPr>
      <dgm:t>
        <a:bodyPr/>
        <a:lstStyle/>
        <a:p>
          <a:r>
            <a:rPr lang="en-US" dirty="0" smtClean="0"/>
            <a:t>REHABILITATION COUNSELLOR</a:t>
          </a:r>
          <a:endParaRPr lang="en-US" dirty="0"/>
        </a:p>
      </dgm:t>
    </dgm:pt>
    <dgm:pt modelId="{49A52042-7AFA-4082-ACAD-2AB5EB2B1F5A}" type="parTrans" cxnId="{0D96186B-CFC8-4500-BEDC-8F6933E7E193}">
      <dgm:prSet/>
      <dgm:spPr/>
      <dgm:t>
        <a:bodyPr/>
        <a:lstStyle/>
        <a:p>
          <a:endParaRPr lang="en-US"/>
        </a:p>
      </dgm:t>
    </dgm:pt>
    <dgm:pt modelId="{52B13C33-42F7-4A6A-9B55-7BB6A2D4EF7F}" type="sibTrans" cxnId="{0D96186B-CFC8-4500-BEDC-8F6933E7E193}">
      <dgm:prSet/>
      <dgm:spPr/>
      <dgm:t>
        <a:bodyPr/>
        <a:lstStyle/>
        <a:p>
          <a:endParaRPr lang="en-US"/>
        </a:p>
      </dgm:t>
    </dgm:pt>
    <dgm:pt modelId="{2C66C087-9460-46F8-AFC2-EC44C5A031F6}">
      <dgm:prSet phldrT="[Text]"/>
      <dgm:spPr>
        <a:solidFill>
          <a:schemeClr val="accent4">
            <a:lumMod val="75000"/>
          </a:schemeClr>
        </a:solidFill>
        <a:ln w="76200">
          <a:solidFill>
            <a:srgbClr val="00B0F0"/>
          </a:solidFill>
        </a:ln>
      </dgm:spPr>
      <dgm:t>
        <a:bodyPr/>
        <a:lstStyle/>
        <a:p>
          <a:r>
            <a:rPr lang="en-US" dirty="0" smtClean="0"/>
            <a:t>CAREER COUNSELLOR</a:t>
          </a:r>
          <a:endParaRPr lang="en-US" dirty="0"/>
        </a:p>
      </dgm:t>
    </dgm:pt>
    <dgm:pt modelId="{A014DE77-2A7F-421D-B588-DB35B4A3DBE1}" type="parTrans" cxnId="{8CDA9178-E0A5-483D-91FC-0F0B91D0C72B}">
      <dgm:prSet/>
      <dgm:spPr/>
      <dgm:t>
        <a:bodyPr/>
        <a:lstStyle/>
        <a:p>
          <a:endParaRPr lang="en-US"/>
        </a:p>
      </dgm:t>
    </dgm:pt>
    <dgm:pt modelId="{140D8D80-A894-4191-BE1A-9F176D2E0895}" type="sibTrans" cxnId="{8CDA9178-E0A5-483D-91FC-0F0B91D0C72B}">
      <dgm:prSet/>
      <dgm:spPr/>
      <dgm:t>
        <a:bodyPr/>
        <a:lstStyle/>
        <a:p>
          <a:endParaRPr lang="en-US"/>
        </a:p>
      </dgm:t>
    </dgm:pt>
    <dgm:pt modelId="{A65A6A6B-F83D-4BE3-84A7-0DD710FF59E9}">
      <dgm:prSet phldrT="[Text]"/>
      <dgm:spPr>
        <a:solidFill>
          <a:schemeClr val="accent4">
            <a:lumMod val="75000"/>
          </a:schemeClr>
        </a:solidFill>
        <a:ln w="76200">
          <a:solidFill>
            <a:srgbClr val="00B0F0"/>
          </a:solidFill>
        </a:ln>
      </dgm:spPr>
      <dgm:t>
        <a:bodyPr/>
        <a:lstStyle/>
        <a:p>
          <a:r>
            <a:rPr lang="en-US" dirty="0" smtClean="0"/>
            <a:t>CORRECTIONAL COUNSELLOR</a:t>
          </a:r>
          <a:endParaRPr lang="en-US" dirty="0"/>
        </a:p>
      </dgm:t>
    </dgm:pt>
    <dgm:pt modelId="{DAEA9A9D-C0B3-4BD5-9687-3F0C61A1217C}" type="parTrans" cxnId="{0918237D-5BE1-497B-88D9-F6B0D8503697}">
      <dgm:prSet/>
      <dgm:spPr/>
      <dgm:t>
        <a:bodyPr/>
        <a:lstStyle/>
        <a:p>
          <a:endParaRPr lang="en-US"/>
        </a:p>
      </dgm:t>
    </dgm:pt>
    <dgm:pt modelId="{845B3D0C-8F05-49FA-B580-6D661A4ECA47}" type="sibTrans" cxnId="{0918237D-5BE1-497B-88D9-F6B0D8503697}">
      <dgm:prSet/>
      <dgm:spPr/>
      <dgm:t>
        <a:bodyPr/>
        <a:lstStyle/>
        <a:p>
          <a:endParaRPr lang="en-US"/>
        </a:p>
      </dgm:t>
    </dgm:pt>
    <dgm:pt modelId="{75D72471-D8CB-41B0-9199-9CCCCF98A002}">
      <dgm:prSet phldrT="[Text]"/>
      <dgm:spPr>
        <a:solidFill>
          <a:schemeClr val="accent4">
            <a:lumMod val="75000"/>
          </a:schemeClr>
        </a:solidFill>
        <a:ln w="76200">
          <a:solidFill>
            <a:srgbClr val="00B0F0"/>
          </a:solidFill>
        </a:ln>
      </dgm:spPr>
      <dgm:t>
        <a:bodyPr/>
        <a:lstStyle/>
        <a:p>
          <a:r>
            <a:rPr lang="en-US" dirty="0" smtClean="0"/>
            <a:t>MARRIAGE AND FAMILY COUNSELLOR</a:t>
          </a:r>
          <a:endParaRPr lang="en-US" dirty="0"/>
        </a:p>
      </dgm:t>
    </dgm:pt>
    <dgm:pt modelId="{851D4ED7-AF95-4A3F-BD5D-E7F28C5EE286}" type="parTrans" cxnId="{1E1A40C1-F4E1-48F9-813A-D259D7068778}">
      <dgm:prSet/>
      <dgm:spPr/>
      <dgm:t>
        <a:bodyPr/>
        <a:lstStyle/>
        <a:p>
          <a:endParaRPr lang="en-US"/>
        </a:p>
      </dgm:t>
    </dgm:pt>
    <dgm:pt modelId="{62FA1130-6097-4344-8EE0-12A19632F5D8}" type="sibTrans" cxnId="{1E1A40C1-F4E1-48F9-813A-D259D7068778}">
      <dgm:prSet/>
      <dgm:spPr/>
      <dgm:t>
        <a:bodyPr/>
        <a:lstStyle/>
        <a:p>
          <a:endParaRPr lang="en-US"/>
        </a:p>
      </dgm:t>
    </dgm:pt>
    <dgm:pt modelId="{E050F733-D055-4832-B78F-E4716F283D4A}">
      <dgm:prSet/>
      <dgm:spPr>
        <a:solidFill>
          <a:schemeClr val="accent4">
            <a:lumMod val="75000"/>
          </a:schemeClr>
        </a:solidFill>
        <a:ln w="76200">
          <a:solidFill>
            <a:srgbClr val="00B0F0"/>
          </a:solidFill>
        </a:ln>
      </dgm:spPr>
      <dgm:t>
        <a:bodyPr/>
        <a:lstStyle/>
        <a:p>
          <a:r>
            <a:rPr lang="en-US" dirty="0" smtClean="0"/>
            <a:t>GERONTOLOGY COUNSOLLOR</a:t>
          </a:r>
          <a:endParaRPr lang="en-US" dirty="0"/>
        </a:p>
      </dgm:t>
    </dgm:pt>
    <dgm:pt modelId="{0AE997B4-9101-4F70-B550-AD5A3983B5D6}" type="parTrans" cxnId="{A8F2EDEC-F1A7-4D78-AE26-C0C9FB99BAA3}">
      <dgm:prSet/>
      <dgm:spPr/>
      <dgm:t>
        <a:bodyPr/>
        <a:lstStyle/>
        <a:p>
          <a:endParaRPr lang="en-US"/>
        </a:p>
      </dgm:t>
    </dgm:pt>
    <dgm:pt modelId="{CD49D9D1-9364-4BA3-BB54-35C75304972D}" type="sibTrans" cxnId="{A8F2EDEC-F1A7-4D78-AE26-C0C9FB99BAA3}">
      <dgm:prSet/>
      <dgm:spPr/>
      <dgm:t>
        <a:bodyPr/>
        <a:lstStyle/>
        <a:p>
          <a:endParaRPr lang="en-US"/>
        </a:p>
      </dgm:t>
    </dgm:pt>
    <dgm:pt modelId="{C47FE35D-F630-4158-AA35-F4E2CE264136}">
      <dgm:prSet/>
      <dgm:spPr>
        <a:solidFill>
          <a:schemeClr val="accent4">
            <a:lumMod val="75000"/>
          </a:schemeClr>
        </a:solidFill>
        <a:ln w="76200">
          <a:solidFill>
            <a:srgbClr val="00B0F0"/>
          </a:solidFill>
        </a:ln>
      </dgm:spPr>
      <dgm:t>
        <a:bodyPr/>
        <a:lstStyle/>
        <a:p>
          <a:r>
            <a:rPr lang="en-US" dirty="0" smtClean="0"/>
            <a:t>ADOLESCENT COUNSELLOR</a:t>
          </a:r>
          <a:endParaRPr lang="en-US" dirty="0"/>
        </a:p>
      </dgm:t>
    </dgm:pt>
    <dgm:pt modelId="{DF90A57A-C970-4551-8DD3-C3B6A8518883}" type="parTrans" cxnId="{688512A8-2D2C-4386-BE1A-5D450B70BFAD}">
      <dgm:prSet/>
      <dgm:spPr/>
      <dgm:t>
        <a:bodyPr/>
        <a:lstStyle/>
        <a:p>
          <a:endParaRPr lang="en-US"/>
        </a:p>
      </dgm:t>
    </dgm:pt>
    <dgm:pt modelId="{CDBA53BB-685C-4835-9F6B-D475D8CAB2B5}" type="sibTrans" cxnId="{688512A8-2D2C-4386-BE1A-5D450B70BFAD}">
      <dgm:prSet/>
      <dgm:spPr/>
      <dgm:t>
        <a:bodyPr/>
        <a:lstStyle/>
        <a:p>
          <a:endParaRPr lang="en-US"/>
        </a:p>
      </dgm:t>
    </dgm:pt>
    <dgm:pt modelId="{1E3E5544-5333-4BDC-9C7C-696765C13886}">
      <dgm:prSet/>
      <dgm:spPr>
        <a:solidFill>
          <a:schemeClr val="accent4">
            <a:lumMod val="75000"/>
          </a:schemeClr>
        </a:solidFill>
        <a:ln w="76200">
          <a:solidFill>
            <a:srgbClr val="00B0F0"/>
          </a:solidFill>
        </a:ln>
      </dgm:spPr>
      <dgm:t>
        <a:bodyPr/>
        <a:lstStyle/>
        <a:p>
          <a:r>
            <a:rPr lang="en-US" dirty="0" smtClean="0"/>
            <a:t>SUICIDE PREVENTION COUNSELLOR</a:t>
          </a:r>
          <a:endParaRPr lang="en-US" dirty="0"/>
        </a:p>
      </dgm:t>
    </dgm:pt>
    <dgm:pt modelId="{27DC1441-984D-4556-B593-E37B0EA33AD3}" type="parTrans" cxnId="{C39F476C-1419-42A3-81F4-DC2A9BD124A5}">
      <dgm:prSet/>
      <dgm:spPr/>
      <dgm:t>
        <a:bodyPr/>
        <a:lstStyle/>
        <a:p>
          <a:endParaRPr lang="en-US"/>
        </a:p>
      </dgm:t>
    </dgm:pt>
    <dgm:pt modelId="{BAE8B98A-10E3-48F0-BEBC-F8BDEFA20CFF}" type="sibTrans" cxnId="{C39F476C-1419-42A3-81F4-DC2A9BD124A5}">
      <dgm:prSet/>
      <dgm:spPr/>
      <dgm:t>
        <a:bodyPr/>
        <a:lstStyle/>
        <a:p>
          <a:endParaRPr lang="en-US"/>
        </a:p>
      </dgm:t>
    </dgm:pt>
    <dgm:pt modelId="{88CC6D36-8963-4C4F-B36A-957A46209D0D}">
      <dgm:prSet/>
      <dgm:spPr>
        <a:solidFill>
          <a:schemeClr val="accent4">
            <a:lumMod val="75000"/>
          </a:schemeClr>
        </a:solidFill>
        <a:ln w="76200">
          <a:solidFill>
            <a:srgbClr val="00B0F0"/>
          </a:solidFill>
        </a:ln>
      </dgm:spPr>
      <dgm:t>
        <a:bodyPr/>
        <a:lstStyle/>
        <a:p>
          <a:r>
            <a:rPr lang="en-US" dirty="0" smtClean="0"/>
            <a:t>DRUG ABUSE PREVENTION COUNSELLOR</a:t>
          </a:r>
          <a:endParaRPr lang="en-US" dirty="0"/>
        </a:p>
      </dgm:t>
    </dgm:pt>
    <dgm:pt modelId="{67403E23-60E0-473A-91F1-67871B3B59B8}" type="parTrans" cxnId="{E5C240C8-7842-437B-A375-CD59997DA6D7}">
      <dgm:prSet/>
      <dgm:spPr/>
      <dgm:t>
        <a:bodyPr/>
        <a:lstStyle/>
        <a:p>
          <a:endParaRPr lang="en-US"/>
        </a:p>
      </dgm:t>
    </dgm:pt>
    <dgm:pt modelId="{D11F2C98-C259-4706-8B2E-1D17C21958D0}" type="sibTrans" cxnId="{E5C240C8-7842-437B-A375-CD59997DA6D7}">
      <dgm:prSet/>
      <dgm:spPr/>
      <dgm:t>
        <a:bodyPr/>
        <a:lstStyle/>
        <a:p>
          <a:endParaRPr lang="en-US"/>
        </a:p>
      </dgm:t>
    </dgm:pt>
    <dgm:pt modelId="{03BE4D8B-1E17-42A2-B976-DAB9D08FAB3C}">
      <dgm:prSet/>
      <dgm:spPr>
        <a:solidFill>
          <a:schemeClr val="accent4">
            <a:lumMod val="75000"/>
          </a:schemeClr>
        </a:solidFill>
        <a:ln w="76200">
          <a:solidFill>
            <a:srgbClr val="00B0F0"/>
          </a:solidFill>
        </a:ln>
      </dgm:spPr>
      <dgm:t>
        <a:bodyPr/>
        <a:lstStyle/>
        <a:p>
          <a:r>
            <a:rPr lang="en-US" dirty="0" smtClean="0"/>
            <a:t>HIV /AIDS PREVENTION COUNSELLOR</a:t>
          </a:r>
          <a:endParaRPr lang="en-US" dirty="0"/>
        </a:p>
      </dgm:t>
    </dgm:pt>
    <dgm:pt modelId="{A33CDB30-9E0F-4427-8613-85B93B29A313}" type="parTrans" cxnId="{FD8D9DD1-5FFD-46B5-9BF2-97A9A947CB39}">
      <dgm:prSet/>
      <dgm:spPr/>
      <dgm:t>
        <a:bodyPr/>
        <a:lstStyle/>
        <a:p>
          <a:endParaRPr lang="en-US"/>
        </a:p>
      </dgm:t>
    </dgm:pt>
    <dgm:pt modelId="{B0D879AA-9CA8-4ED2-9B4A-0C7D0605B251}" type="sibTrans" cxnId="{FD8D9DD1-5FFD-46B5-9BF2-97A9A947CB39}">
      <dgm:prSet/>
      <dgm:spPr/>
      <dgm:t>
        <a:bodyPr/>
        <a:lstStyle/>
        <a:p>
          <a:endParaRPr lang="en-US"/>
        </a:p>
      </dgm:t>
    </dgm:pt>
    <dgm:pt modelId="{A1D8B4D1-AEA1-4FE8-8D27-BCEA51FB64DE}" type="pres">
      <dgm:prSet presAssocID="{A3A034F6-A13B-4420-9604-6956E358A3F1}" presName="diagram" presStyleCnt="0">
        <dgm:presLayoutVars>
          <dgm:dir/>
          <dgm:resizeHandles val="exact"/>
        </dgm:presLayoutVars>
      </dgm:prSet>
      <dgm:spPr/>
      <dgm:t>
        <a:bodyPr/>
        <a:lstStyle/>
        <a:p>
          <a:endParaRPr lang="en-US"/>
        </a:p>
      </dgm:t>
    </dgm:pt>
    <dgm:pt modelId="{27C9C5B6-7A4C-4D71-8BFE-D083A7D80112}" type="pres">
      <dgm:prSet presAssocID="{E9B41782-4DB5-4D21-A0E8-28F8EA214EEB}" presName="node" presStyleLbl="node1" presStyleIdx="0" presStyleCnt="10">
        <dgm:presLayoutVars>
          <dgm:bulletEnabled val="1"/>
        </dgm:presLayoutVars>
      </dgm:prSet>
      <dgm:spPr/>
      <dgm:t>
        <a:bodyPr/>
        <a:lstStyle/>
        <a:p>
          <a:endParaRPr lang="en-US"/>
        </a:p>
      </dgm:t>
    </dgm:pt>
    <dgm:pt modelId="{E0EC0DA7-DD1E-4DD0-9E8E-16A1E2D25F9A}" type="pres">
      <dgm:prSet presAssocID="{9C1367FE-3277-4B9F-8378-29D82C544849}" presName="sibTrans" presStyleCnt="0"/>
      <dgm:spPr/>
    </dgm:pt>
    <dgm:pt modelId="{0D0DEAC0-0629-43F5-8F1E-50EE846728B8}" type="pres">
      <dgm:prSet presAssocID="{3CFB90AA-946C-4D0C-802E-DABD392B1138}" presName="node" presStyleLbl="node1" presStyleIdx="1" presStyleCnt="10">
        <dgm:presLayoutVars>
          <dgm:bulletEnabled val="1"/>
        </dgm:presLayoutVars>
      </dgm:prSet>
      <dgm:spPr/>
      <dgm:t>
        <a:bodyPr/>
        <a:lstStyle/>
        <a:p>
          <a:endParaRPr lang="en-US"/>
        </a:p>
      </dgm:t>
    </dgm:pt>
    <dgm:pt modelId="{EC4EC5B4-D9BC-42E9-8E61-8CA54ADB6B1F}" type="pres">
      <dgm:prSet presAssocID="{52B13C33-42F7-4A6A-9B55-7BB6A2D4EF7F}" presName="sibTrans" presStyleCnt="0"/>
      <dgm:spPr/>
    </dgm:pt>
    <dgm:pt modelId="{319F8892-6CF4-478A-9A49-9E5E89DA342D}" type="pres">
      <dgm:prSet presAssocID="{2C66C087-9460-46F8-AFC2-EC44C5A031F6}" presName="node" presStyleLbl="node1" presStyleIdx="2" presStyleCnt="10">
        <dgm:presLayoutVars>
          <dgm:bulletEnabled val="1"/>
        </dgm:presLayoutVars>
      </dgm:prSet>
      <dgm:spPr/>
      <dgm:t>
        <a:bodyPr/>
        <a:lstStyle/>
        <a:p>
          <a:endParaRPr lang="en-US"/>
        </a:p>
      </dgm:t>
    </dgm:pt>
    <dgm:pt modelId="{34FE800B-B067-4488-A9CA-07884392EFD1}" type="pres">
      <dgm:prSet presAssocID="{140D8D80-A894-4191-BE1A-9F176D2E0895}" presName="sibTrans" presStyleCnt="0"/>
      <dgm:spPr/>
    </dgm:pt>
    <dgm:pt modelId="{63B11C76-CF5D-43CF-8250-AD5BE78DFB1D}" type="pres">
      <dgm:prSet presAssocID="{A65A6A6B-F83D-4BE3-84A7-0DD710FF59E9}" presName="node" presStyleLbl="node1" presStyleIdx="3" presStyleCnt="10">
        <dgm:presLayoutVars>
          <dgm:bulletEnabled val="1"/>
        </dgm:presLayoutVars>
      </dgm:prSet>
      <dgm:spPr/>
      <dgm:t>
        <a:bodyPr/>
        <a:lstStyle/>
        <a:p>
          <a:endParaRPr lang="en-US"/>
        </a:p>
      </dgm:t>
    </dgm:pt>
    <dgm:pt modelId="{34C0EFA4-9704-46A0-BDBD-AA07EA253C32}" type="pres">
      <dgm:prSet presAssocID="{845B3D0C-8F05-49FA-B580-6D661A4ECA47}" presName="sibTrans" presStyleCnt="0"/>
      <dgm:spPr/>
    </dgm:pt>
    <dgm:pt modelId="{F49E5F5A-8160-4A83-BA78-E00D5DAED7FE}" type="pres">
      <dgm:prSet presAssocID="{75D72471-D8CB-41B0-9199-9CCCCF98A002}" presName="node" presStyleLbl="node1" presStyleIdx="4" presStyleCnt="10">
        <dgm:presLayoutVars>
          <dgm:bulletEnabled val="1"/>
        </dgm:presLayoutVars>
      </dgm:prSet>
      <dgm:spPr/>
      <dgm:t>
        <a:bodyPr/>
        <a:lstStyle/>
        <a:p>
          <a:endParaRPr lang="en-US"/>
        </a:p>
      </dgm:t>
    </dgm:pt>
    <dgm:pt modelId="{4EF2DDDB-AF32-4943-A951-DCF55653DB4F}" type="pres">
      <dgm:prSet presAssocID="{62FA1130-6097-4344-8EE0-12A19632F5D8}" presName="sibTrans" presStyleCnt="0"/>
      <dgm:spPr/>
    </dgm:pt>
    <dgm:pt modelId="{9A4CF158-FD2C-4CB6-8189-1E53C93DC35F}" type="pres">
      <dgm:prSet presAssocID="{E050F733-D055-4832-B78F-E4716F283D4A}" presName="node" presStyleLbl="node1" presStyleIdx="5" presStyleCnt="10">
        <dgm:presLayoutVars>
          <dgm:bulletEnabled val="1"/>
        </dgm:presLayoutVars>
      </dgm:prSet>
      <dgm:spPr/>
      <dgm:t>
        <a:bodyPr/>
        <a:lstStyle/>
        <a:p>
          <a:endParaRPr lang="en-US"/>
        </a:p>
      </dgm:t>
    </dgm:pt>
    <dgm:pt modelId="{64015020-FF04-41CA-BFE8-29DA9BD0A292}" type="pres">
      <dgm:prSet presAssocID="{CD49D9D1-9364-4BA3-BB54-35C75304972D}" presName="sibTrans" presStyleCnt="0"/>
      <dgm:spPr/>
    </dgm:pt>
    <dgm:pt modelId="{4C806FE8-4618-48E5-8352-8B2EC9C37BD1}" type="pres">
      <dgm:prSet presAssocID="{C47FE35D-F630-4158-AA35-F4E2CE264136}" presName="node" presStyleLbl="node1" presStyleIdx="6" presStyleCnt="10">
        <dgm:presLayoutVars>
          <dgm:bulletEnabled val="1"/>
        </dgm:presLayoutVars>
      </dgm:prSet>
      <dgm:spPr/>
      <dgm:t>
        <a:bodyPr/>
        <a:lstStyle/>
        <a:p>
          <a:endParaRPr lang="en-US"/>
        </a:p>
      </dgm:t>
    </dgm:pt>
    <dgm:pt modelId="{259AECB6-857D-4AB5-BB5F-9FBCB35EC552}" type="pres">
      <dgm:prSet presAssocID="{CDBA53BB-685C-4835-9F6B-D475D8CAB2B5}" presName="sibTrans" presStyleCnt="0"/>
      <dgm:spPr/>
    </dgm:pt>
    <dgm:pt modelId="{122605D8-FCB1-4236-93BD-C1DDC4F47B43}" type="pres">
      <dgm:prSet presAssocID="{1E3E5544-5333-4BDC-9C7C-696765C13886}" presName="node" presStyleLbl="node1" presStyleIdx="7" presStyleCnt="10">
        <dgm:presLayoutVars>
          <dgm:bulletEnabled val="1"/>
        </dgm:presLayoutVars>
      </dgm:prSet>
      <dgm:spPr/>
      <dgm:t>
        <a:bodyPr/>
        <a:lstStyle/>
        <a:p>
          <a:endParaRPr lang="en-US"/>
        </a:p>
      </dgm:t>
    </dgm:pt>
    <dgm:pt modelId="{FFBAEA8A-BA99-492F-BE64-509CA9DDFF11}" type="pres">
      <dgm:prSet presAssocID="{BAE8B98A-10E3-48F0-BEBC-F8BDEFA20CFF}" presName="sibTrans" presStyleCnt="0"/>
      <dgm:spPr/>
    </dgm:pt>
    <dgm:pt modelId="{4F0D79B3-C2CE-4146-933D-BF3552F71390}" type="pres">
      <dgm:prSet presAssocID="{88CC6D36-8963-4C4F-B36A-957A46209D0D}" presName="node" presStyleLbl="node1" presStyleIdx="8" presStyleCnt="10">
        <dgm:presLayoutVars>
          <dgm:bulletEnabled val="1"/>
        </dgm:presLayoutVars>
      </dgm:prSet>
      <dgm:spPr/>
      <dgm:t>
        <a:bodyPr/>
        <a:lstStyle/>
        <a:p>
          <a:endParaRPr lang="en-US"/>
        </a:p>
      </dgm:t>
    </dgm:pt>
    <dgm:pt modelId="{0BCD3887-9B2D-4681-9A02-6AB3BAF340C1}" type="pres">
      <dgm:prSet presAssocID="{D11F2C98-C259-4706-8B2E-1D17C21958D0}" presName="sibTrans" presStyleCnt="0"/>
      <dgm:spPr/>
    </dgm:pt>
    <dgm:pt modelId="{FB60F8BB-9FA0-477E-A8A5-3B5D69DCFC49}" type="pres">
      <dgm:prSet presAssocID="{03BE4D8B-1E17-42A2-B976-DAB9D08FAB3C}" presName="node" presStyleLbl="node1" presStyleIdx="9" presStyleCnt="10">
        <dgm:presLayoutVars>
          <dgm:bulletEnabled val="1"/>
        </dgm:presLayoutVars>
      </dgm:prSet>
      <dgm:spPr/>
      <dgm:t>
        <a:bodyPr/>
        <a:lstStyle/>
        <a:p>
          <a:endParaRPr lang="en-US"/>
        </a:p>
      </dgm:t>
    </dgm:pt>
  </dgm:ptLst>
  <dgm:cxnLst>
    <dgm:cxn modelId="{FD8D9DD1-5FFD-46B5-9BF2-97A9A947CB39}" srcId="{A3A034F6-A13B-4420-9604-6956E358A3F1}" destId="{03BE4D8B-1E17-42A2-B976-DAB9D08FAB3C}" srcOrd="9" destOrd="0" parTransId="{A33CDB30-9E0F-4427-8613-85B93B29A313}" sibTransId="{B0D879AA-9CA8-4ED2-9B4A-0C7D0605B251}"/>
    <dgm:cxn modelId="{E5C240C8-7842-437B-A375-CD59997DA6D7}" srcId="{A3A034F6-A13B-4420-9604-6956E358A3F1}" destId="{88CC6D36-8963-4C4F-B36A-957A46209D0D}" srcOrd="8" destOrd="0" parTransId="{67403E23-60E0-473A-91F1-67871B3B59B8}" sibTransId="{D11F2C98-C259-4706-8B2E-1D17C21958D0}"/>
    <dgm:cxn modelId="{20DEB297-5109-4E77-8EBA-FFAE07E5556D}" type="presOf" srcId="{E9B41782-4DB5-4D21-A0E8-28F8EA214EEB}" destId="{27C9C5B6-7A4C-4D71-8BFE-D083A7D80112}" srcOrd="0" destOrd="0" presId="urn:microsoft.com/office/officeart/2005/8/layout/default"/>
    <dgm:cxn modelId="{157B170F-8F4E-470F-86DD-9F6AFD37AC64}" type="presOf" srcId="{E050F733-D055-4832-B78F-E4716F283D4A}" destId="{9A4CF158-FD2C-4CB6-8189-1E53C93DC35F}" srcOrd="0" destOrd="0" presId="urn:microsoft.com/office/officeart/2005/8/layout/default"/>
    <dgm:cxn modelId="{84C75EDC-299C-469C-B93A-108D99335040}" type="presOf" srcId="{C47FE35D-F630-4158-AA35-F4E2CE264136}" destId="{4C806FE8-4618-48E5-8352-8B2EC9C37BD1}" srcOrd="0" destOrd="0" presId="urn:microsoft.com/office/officeart/2005/8/layout/default"/>
    <dgm:cxn modelId="{1E943F30-AA93-4CB3-9854-1C511F54C1A6}" type="presOf" srcId="{75D72471-D8CB-41B0-9199-9CCCCF98A002}" destId="{F49E5F5A-8160-4A83-BA78-E00D5DAED7FE}" srcOrd="0" destOrd="0" presId="urn:microsoft.com/office/officeart/2005/8/layout/default"/>
    <dgm:cxn modelId="{1D5667F7-DB35-45C2-9CB9-3C4CB4613908}" srcId="{A3A034F6-A13B-4420-9604-6956E358A3F1}" destId="{E9B41782-4DB5-4D21-A0E8-28F8EA214EEB}" srcOrd="0" destOrd="0" parTransId="{B13E7E9B-409B-47A5-9E5F-5B3AC793419F}" sibTransId="{9C1367FE-3277-4B9F-8378-29D82C544849}"/>
    <dgm:cxn modelId="{2F9FD43B-877F-443B-84BA-66B52AE68790}" type="presOf" srcId="{3CFB90AA-946C-4D0C-802E-DABD392B1138}" destId="{0D0DEAC0-0629-43F5-8F1E-50EE846728B8}" srcOrd="0" destOrd="0" presId="urn:microsoft.com/office/officeart/2005/8/layout/default"/>
    <dgm:cxn modelId="{A8F2EDEC-F1A7-4D78-AE26-C0C9FB99BAA3}" srcId="{A3A034F6-A13B-4420-9604-6956E358A3F1}" destId="{E050F733-D055-4832-B78F-E4716F283D4A}" srcOrd="5" destOrd="0" parTransId="{0AE997B4-9101-4F70-B550-AD5A3983B5D6}" sibTransId="{CD49D9D1-9364-4BA3-BB54-35C75304972D}"/>
    <dgm:cxn modelId="{0D96186B-CFC8-4500-BEDC-8F6933E7E193}" srcId="{A3A034F6-A13B-4420-9604-6956E358A3F1}" destId="{3CFB90AA-946C-4D0C-802E-DABD392B1138}" srcOrd="1" destOrd="0" parTransId="{49A52042-7AFA-4082-ACAD-2AB5EB2B1F5A}" sibTransId="{52B13C33-42F7-4A6A-9B55-7BB6A2D4EF7F}"/>
    <dgm:cxn modelId="{1E1A40C1-F4E1-48F9-813A-D259D7068778}" srcId="{A3A034F6-A13B-4420-9604-6956E358A3F1}" destId="{75D72471-D8CB-41B0-9199-9CCCCF98A002}" srcOrd="4" destOrd="0" parTransId="{851D4ED7-AF95-4A3F-BD5D-E7F28C5EE286}" sibTransId="{62FA1130-6097-4344-8EE0-12A19632F5D8}"/>
    <dgm:cxn modelId="{978D8A50-26A6-4E44-A96C-E2C8125C13D7}" type="presOf" srcId="{A3A034F6-A13B-4420-9604-6956E358A3F1}" destId="{A1D8B4D1-AEA1-4FE8-8D27-BCEA51FB64DE}" srcOrd="0" destOrd="0" presId="urn:microsoft.com/office/officeart/2005/8/layout/default"/>
    <dgm:cxn modelId="{E19F4C88-E05B-48B1-A6EF-418B7ADDAC86}" type="presOf" srcId="{2C66C087-9460-46F8-AFC2-EC44C5A031F6}" destId="{319F8892-6CF4-478A-9A49-9E5E89DA342D}" srcOrd="0" destOrd="0" presId="urn:microsoft.com/office/officeart/2005/8/layout/default"/>
    <dgm:cxn modelId="{688512A8-2D2C-4386-BE1A-5D450B70BFAD}" srcId="{A3A034F6-A13B-4420-9604-6956E358A3F1}" destId="{C47FE35D-F630-4158-AA35-F4E2CE264136}" srcOrd="6" destOrd="0" parTransId="{DF90A57A-C970-4551-8DD3-C3B6A8518883}" sibTransId="{CDBA53BB-685C-4835-9F6B-D475D8CAB2B5}"/>
    <dgm:cxn modelId="{BF93A531-5755-497F-9868-74F2CB97A489}" type="presOf" srcId="{88CC6D36-8963-4C4F-B36A-957A46209D0D}" destId="{4F0D79B3-C2CE-4146-933D-BF3552F71390}" srcOrd="0" destOrd="0" presId="urn:microsoft.com/office/officeart/2005/8/layout/default"/>
    <dgm:cxn modelId="{5C993302-31AF-4367-B601-219A1BA95563}" type="presOf" srcId="{1E3E5544-5333-4BDC-9C7C-696765C13886}" destId="{122605D8-FCB1-4236-93BD-C1DDC4F47B43}" srcOrd="0" destOrd="0" presId="urn:microsoft.com/office/officeart/2005/8/layout/default"/>
    <dgm:cxn modelId="{8CDA9178-E0A5-483D-91FC-0F0B91D0C72B}" srcId="{A3A034F6-A13B-4420-9604-6956E358A3F1}" destId="{2C66C087-9460-46F8-AFC2-EC44C5A031F6}" srcOrd="2" destOrd="0" parTransId="{A014DE77-2A7F-421D-B588-DB35B4A3DBE1}" sibTransId="{140D8D80-A894-4191-BE1A-9F176D2E0895}"/>
    <dgm:cxn modelId="{0918237D-5BE1-497B-88D9-F6B0D8503697}" srcId="{A3A034F6-A13B-4420-9604-6956E358A3F1}" destId="{A65A6A6B-F83D-4BE3-84A7-0DD710FF59E9}" srcOrd="3" destOrd="0" parTransId="{DAEA9A9D-C0B3-4BD5-9687-3F0C61A1217C}" sibTransId="{845B3D0C-8F05-49FA-B580-6D661A4ECA47}"/>
    <dgm:cxn modelId="{C39F476C-1419-42A3-81F4-DC2A9BD124A5}" srcId="{A3A034F6-A13B-4420-9604-6956E358A3F1}" destId="{1E3E5544-5333-4BDC-9C7C-696765C13886}" srcOrd="7" destOrd="0" parTransId="{27DC1441-984D-4556-B593-E37B0EA33AD3}" sibTransId="{BAE8B98A-10E3-48F0-BEBC-F8BDEFA20CFF}"/>
    <dgm:cxn modelId="{26B73269-CAA1-48B9-947A-B356630DC608}" type="presOf" srcId="{A65A6A6B-F83D-4BE3-84A7-0DD710FF59E9}" destId="{63B11C76-CF5D-43CF-8250-AD5BE78DFB1D}" srcOrd="0" destOrd="0" presId="urn:microsoft.com/office/officeart/2005/8/layout/default"/>
    <dgm:cxn modelId="{C7AC44AC-08BE-493B-82EA-6DF419D2032B}" type="presOf" srcId="{03BE4D8B-1E17-42A2-B976-DAB9D08FAB3C}" destId="{FB60F8BB-9FA0-477E-A8A5-3B5D69DCFC49}" srcOrd="0" destOrd="0" presId="urn:microsoft.com/office/officeart/2005/8/layout/default"/>
    <dgm:cxn modelId="{04B8CF0A-AA54-453A-9B7E-1303E44ABF6B}" type="presParOf" srcId="{A1D8B4D1-AEA1-4FE8-8D27-BCEA51FB64DE}" destId="{27C9C5B6-7A4C-4D71-8BFE-D083A7D80112}" srcOrd="0" destOrd="0" presId="urn:microsoft.com/office/officeart/2005/8/layout/default"/>
    <dgm:cxn modelId="{520F4A08-69C4-451A-9B1F-7187F4810D59}" type="presParOf" srcId="{A1D8B4D1-AEA1-4FE8-8D27-BCEA51FB64DE}" destId="{E0EC0DA7-DD1E-4DD0-9E8E-16A1E2D25F9A}" srcOrd="1" destOrd="0" presId="urn:microsoft.com/office/officeart/2005/8/layout/default"/>
    <dgm:cxn modelId="{CFD2E13E-2B58-42E8-A38B-6FDBED0C38BD}" type="presParOf" srcId="{A1D8B4D1-AEA1-4FE8-8D27-BCEA51FB64DE}" destId="{0D0DEAC0-0629-43F5-8F1E-50EE846728B8}" srcOrd="2" destOrd="0" presId="urn:microsoft.com/office/officeart/2005/8/layout/default"/>
    <dgm:cxn modelId="{5BB06D9A-EAC8-4AF4-966C-049C7448EDCE}" type="presParOf" srcId="{A1D8B4D1-AEA1-4FE8-8D27-BCEA51FB64DE}" destId="{EC4EC5B4-D9BC-42E9-8E61-8CA54ADB6B1F}" srcOrd="3" destOrd="0" presId="urn:microsoft.com/office/officeart/2005/8/layout/default"/>
    <dgm:cxn modelId="{336BE6C7-4DE9-4E6D-9EAC-DFDCF908C2A4}" type="presParOf" srcId="{A1D8B4D1-AEA1-4FE8-8D27-BCEA51FB64DE}" destId="{319F8892-6CF4-478A-9A49-9E5E89DA342D}" srcOrd="4" destOrd="0" presId="urn:microsoft.com/office/officeart/2005/8/layout/default"/>
    <dgm:cxn modelId="{42421AEC-86AA-4C00-9883-A13CADB6033D}" type="presParOf" srcId="{A1D8B4D1-AEA1-4FE8-8D27-BCEA51FB64DE}" destId="{34FE800B-B067-4488-A9CA-07884392EFD1}" srcOrd="5" destOrd="0" presId="urn:microsoft.com/office/officeart/2005/8/layout/default"/>
    <dgm:cxn modelId="{47774FB1-FBBD-4144-B4F1-ED3BA2C5C114}" type="presParOf" srcId="{A1D8B4D1-AEA1-4FE8-8D27-BCEA51FB64DE}" destId="{63B11C76-CF5D-43CF-8250-AD5BE78DFB1D}" srcOrd="6" destOrd="0" presId="urn:microsoft.com/office/officeart/2005/8/layout/default"/>
    <dgm:cxn modelId="{37741D4E-502C-4343-B784-A37612C96000}" type="presParOf" srcId="{A1D8B4D1-AEA1-4FE8-8D27-BCEA51FB64DE}" destId="{34C0EFA4-9704-46A0-BDBD-AA07EA253C32}" srcOrd="7" destOrd="0" presId="urn:microsoft.com/office/officeart/2005/8/layout/default"/>
    <dgm:cxn modelId="{63FBE0ED-8152-4038-A86C-7F3DB61406E0}" type="presParOf" srcId="{A1D8B4D1-AEA1-4FE8-8D27-BCEA51FB64DE}" destId="{F49E5F5A-8160-4A83-BA78-E00D5DAED7FE}" srcOrd="8" destOrd="0" presId="urn:microsoft.com/office/officeart/2005/8/layout/default"/>
    <dgm:cxn modelId="{E62565F0-5DC7-4B84-BB13-F67DB526E41C}" type="presParOf" srcId="{A1D8B4D1-AEA1-4FE8-8D27-BCEA51FB64DE}" destId="{4EF2DDDB-AF32-4943-A951-DCF55653DB4F}" srcOrd="9" destOrd="0" presId="urn:microsoft.com/office/officeart/2005/8/layout/default"/>
    <dgm:cxn modelId="{95D95D62-744D-4094-A917-A927F2E7FC09}" type="presParOf" srcId="{A1D8B4D1-AEA1-4FE8-8D27-BCEA51FB64DE}" destId="{9A4CF158-FD2C-4CB6-8189-1E53C93DC35F}" srcOrd="10" destOrd="0" presId="urn:microsoft.com/office/officeart/2005/8/layout/default"/>
    <dgm:cxn modelId="{29402D1B-1CCE-41E4-84F6-6BBF5F3C3368}" type="presParOf" srcId="{A1D8B4D1-AEA1-4FE8-8D27-BCEA51FB64DE}" destId="{64015020-FF04-41CA-BFE8-29DA9BD0A292}" srcOrd="11" destOrd="0" presId="urn:microsoft.com/office/officeart/2005/8/layout/default"/>
    <dgm:cxn modelId="{E3F2FF76-AB9E-4279-AC56-4907AAA3B5B7}" type="presParOf" srcId="{A1D8B4D1-AEA1-4FE8-8D27-BCEA51FB64DE}" destId="{4C806FE8-4618-48E5-8352-8B2EC9C37BD1}" srcOrd="12" destOrd="0" presId="urn:microsoft.com/office/officeart/2005/8/layout/default"/>
    <dgm:cxn modelId="{5DB20231-9031-42C7-B1A4-0B02AD166237}" type="presParOf" srcId="{A1D8B4D1-AEA1-4FE8-8D27-BCEA51FB64DE}" destId="{259AECB6-857D-4AB5-BB5F-9FBCB35EC552}" srcOrd="13" destOrd="0" presId="urn:microsoft.com/office/officeart/2005/8/layout/default"/>
    <dgm:cxn modelId="{2760B392-089A-49FA-9AC6-1EBFCDA9B100}" type="presParOf" srcId="{A1D8B4D1-AEA1-4FE8-8D27-BCEA51FB64DE}" destId="{122605D8-FCB1-4236-93BD-C1DDC4F47B43}" srcOrd="14" destOrd="0" presId="urn:microsoft.com/office/officeart/2005/8/layout/default"/>
    <dgm:cxn modelId="{4D0E4FF5-9B94-4EC2-8D2F-57AF729BEB80}" type="presParOf" srcId="{A1D8B4D1-AEA1-4FE8-8D27-BCEA51FB64DE}" destId="{FFBAEA8A-BA99-492F-BE64-509CA9DDFF11}" srcOrd="15" destOrd="0" presId="urn:microsoft.com/office/officeart/2005/8/layout/default"/>
    <dgm:cxn modelId="{C1943068-2CCB-4053-90B3-C01A1927C914}" type="presParOf" srcId="{A1D8B4D1-AEA1-4FE8-8D27-BCEA51FB64DE}" destId="{4F0D79B3-C2CE-4146-933D-BF3552F71390}" srcOrd="16" destOrd="0" presId="urn:microsoft.com/office/officeart/2005/8/layout/default"/>
    <dgm:cxn modelId="{D5CA8C5E-F75E-46ED-B520-C0AA7E875304}" type="presParOf" srcId="{A1D8B4D1-AEA1-4FE8-8D27-BCEA51FB64DE}" destId="{0BCD3887-9B2D-4681-9A02-6AB3BAF340C1}" srcOrd="17" destOrd="0" presId="urn:microsoft.com/office/officeart/2005/8/layout/default"/>
    <dgm:cxn modelId="{CE55DAFE-EF29-44B5-BD72-0637A0EDA8EC}" type="presParOf" srcId="{A1D8B4D1-AEA1-4FE8-8D27-BCEA51FB64DE}" destId="{FB60F8BB-9FA0-477E-A8A5-3B5D69DCFC49}" srcOrd="18" destOrd="0" presId="urn:microsoft.com/office/officeart/2005/8/layout/default"/>
  </dgm:cxnLst>
  <dgm:bg/>
  <dgm:whole/>
</dgm:dataModel>
</file>

<file path=ppt/diagrams/data11.xml><?xml version="1.0" encoding="utf-8"?>
<dgm:dataModel xmlns:dgm="http://schemas.openxmlformats.org/drawingml/2006/diagram" xmlns:a="http://schemas.openxmlformats.org/drawingml/2006/main">
  <dgm:ptLst>
    <dgm:pt modelId="{D1FA7AEF-C083-4B04-A539-C52824636B7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84E212E5-013F-4C79-9464-54DAD34DA2D2}">
      <dgm:prSet phldrT="[Text]" custT="1"/>
      <dgm:spPr>
        <a:ln w="76200">
          <a:solidFill>
            <a:schemeClr val="tx1"/>
          </a:solidFill>
        </a:ln>
      </dgm:spPr>
      <dgm:t>
        <a:bodyPr/>
        <a:lstStyle/>
        <a:p>
          <a:pPr algn="l"/>
          <a:r>
            <a:rPr lang="en-US" sz="2000" dirty="0" smtClean="0"/>
            <a:t>Freudian psychoanalysis</a:t>
          </a:r>
          <a:endParaRPr lang="en-US" sz="2000" dirty="0"/>
        </a:p>
      </dgm:t>
    </dgm:pt>
    <dgm:pt modelId="{76272CDA-9F5D-47D3-8DEA-23FC71C3C66C}" type="parTrans" cxnId="{19D5FDB0-0536-4F18-88C0-8AEED00446DF}">
      <dgm:prSet/>
      <dgm:spPr/>
      <dgm:t>
        <a:bodyPr/>
        <a:lstStyle/>
        <a:p>
          <a:endParaRPr lang="en-US"/>
        </a:p>
      </dgm:t>
    </dgm:pt>
    <dgm:pt modelId="{8DBB9788-BBBE-48B6-9910-66A1B805D4EA}" type="sibTrans" cxnId="{19D5FDB0-0536-4F18-88C0-8AEED00446DF}">
      <dgm:prSet/>
      <dgm:spPr/>
      <dgm:t>
        <a:bodyPr/>
        <a:lstStyle/>
        <a:p>
          <a:endParaRPr lang="en-US"/>
        </a:p>
      </dgm:t>
    </dgm:pt>
    <dgm:pt modelId="{4494D598-2747-481F-8BBD-E20CBA4708BA}">
      <dgm:prSet phldrT="[Text]" custT="1"/>
      <dgm:spPr>
        <a:ln w="76200">
          <a:solidFill>
            <a:schemeClr val="tx1"/>
          </a:solidFill>
        </a:ln>
      </dgm:spPr>
      <dgm:t>
        <a:bodyPr/>
        <a:lstStyle/>
        <a:p>
          <a:r>
            <a:rPr lang="en-US" sz="2000" dirty="0" smtClean="0"/>
            <a:t>Counsellor’s role is directive &amp;is to help client bring unconscious material conscious &amp;restructure personality</a:t>
          </a:r>
          <a:endParaRPr lang="en-US" sz="2000" dirty="0"/>
        </a:p>
      </dgm:t>
    </dgm:pt>
    <dgm:pt modelId="{52B54277-A33E-41FE-850F-E8CC27F9634B}" type="parTrans" cxnId="{1A137ECA-BBB8-430A-8FB2-7A4392EDB936}">
      <dgm:prSet/>
      <dgm:spPr/>
      <dgm:t>
        <a:bodyPr/>
        <a:lstStyle/>
        <a:p>
          <a:endParaRPr lang="en-US"/>
        </a:p>
      </dgm:t>
    </dgm:pt>
    <dgm:pt modelId="{1D5EF482-CD88-452E-9D16-761C15609024}" type="sibTrans" cxnId="{1A137ECA-BBB8-430A-8FB2-7A4392EDB936}">
      <dgm:prSet/>
      <dgm:spPr/>
      <dgm:t>
        <a:bodyPr/>
        <a:lstStyle/>
        <a:p>
          <a:endParaRPr lang="en-US"/>
        </a:p>
      </dgm:t>
    </dgm:pt>
    <dgm:pt modelId="{97E8BE4B-6268-470A-BCB4-4F8254B61EF1}">
      <dgm:prSet phldrT="[Text]" custT="1"/>
      <dgm:spPr>
        <a:ln w="76200">
          <a:solidFill>
            <a:schemeClr val="tx1"/>
          </a:solidFill>
        </a:ln>
      </dgm:spPr>
      <dgm:t>
        <a:bodyPr/>
        <a:lstStyle/>
        <a:p>
          <a:r>
            <a:rPr lang="en-US" sz="2000" dirty="0" smtClean="0"/>
            <a:t>Roger’s person centered approach</a:t>
          </a:r>
          <a:endParaRPr lang="en-US" sz="2000" dirty="0"/>
        </a:p>
      </dgm:t>
    </dgm:pt>
    <dgm:pt modelId="{2291BA0D-15A4-40B2-B0E6-B81FC47305EE}" type="parTrans" cxnId="{C2501165-0CAB-49EB-A5DC-7958A832B84C}">
      <dgm:prSet/>
      <dgm:spPr/>
      <dgm:t>
        <a:bodyPr/>
        <a:lstStyle/>
        <a:p>
          <a:endParaRPr lang="en-US"/>
        </a:p>
      </dgm:t>
    </dgm:pt>
    <dgm:pt modelId="{20E67997-ED14-4335-A4CE-A28A258B5FCE}" type="sibTrans" cxnId="{C2501165-0CAB-49EB-A5DC-7958A832B84C}">
      <dgm:prSet/>
      <dgm:spPr/>
      <dgm:t>
        <a:bodyPr/>
        <a:lstStyle/>
        <a:p>
          <a:endParaRPr lang="en-US"/>
        </a:p>
      </dgm:t>
    </dgm:pt>
    <dgm:pt modelId="{6029B686-5C48-42CB-B820-F6BF91B9888A}">
      <dgm:prSet phldrT="[Text]" custT="1"/>
      <dgm:spPr>
        <a:ln w="76200">
          <a:solidFill>
            <a:schemeClr val="tx1"/>
          </a:solidFill>
        </a:ln>
      </dgm:spPr>
      <dgm:t>
        <a:bodyPr/>
        <a:lstStyle/>
        <a:p>
          <a:r>
            <a:rPr lang="en-US" sz="2000" dirty="0" smtClean="0"/>
            <a:t>Counsellor’s role is of  non –directive facilitator who helps the client to gain self understanding</a:t>
          </a:r>
          <a:endParaRPr lang="en-US" sz="2000" dirty="0"/>
        </a:p>
      </dgm:t>
    </dgm:pt>
    <dgm:pt modelId="{B0DF2161-9292-4701-9AA0-456FD09175E0}" type="parTrans" cxnId="{ABA33981-CE8B-405C-95C9-3CD36B05558F}">
      <dgm:prSet/>
      <dgm:spPr/>
      <dgm:t>
        <a:bodyPr/>
        <a:lstStyle/>
        <a:p>
          <a:endParaRPr lang="en-US"/>
        </a:p>
      </dgm:t>
    </dgm:pt>
    <dgm:pt modelId="{B7D6F0CA-27A8-4BF1-AA32-93E0049966ED}" type="sibTrans" cxnId="{ABA33981-CE8B-405C-95C9-3CD36B05558F}">
      <dgm:prSet/>
      <dgm:spPr/>
      <dgm:t>
        <a:bodyPr/>
        <a:lstStyle/>
        <a:p>
          <a:endParaRPr lang="en-US"/>
        </a:p>
      </dgm:t>
    </dgm:pt>
    <dgm:pt modelId="{E3806B5E-5B2D-45C7-9134-F6A4F9953407}">
      <dgm:prSet phldrT="[Text]" custT="1"/>
      <dgm:spPr>
        <a:ln w="76200">
          <a:solidFill>
            <a:schemeClr val="tx1"/>
          </a:solidFill>
        </a:ln>
      </dgm:spPr>
      <dgm:t>
        <a:bodyPr/>
        <a:lstStyle/>
        <a:p>
          <a:pPr algn="l"/>
          <a:r>
            <a:rPr lang="en-US" sz="2000" dirty="0" smtClean="0"/>
            <a:t>Behavioural approach</a:t>
          </a:r>
          <a:endParaRPr lang="en-US" sz="2000" dirty="0"/>
        </a:p>
      </dgm:t>
    </dgm:pt>
    <dgm:pt modelId="{CE1D9066-8739-4A9D-91E3-7FF28557D35D}" type="parTrans" cxnId="{70714719-9BB3-4860-B7BE-4E9A0744908E}">
      <dgm:prSet/>
      <dgm:spPr/>
      <dgm:t>
        <a:bodyPr/>
        <a:lstStyle/>
        <a:p>
          <a:endParaRPr lang="en-US"/>
        </a:p>
      </dgm:t>
    </dgm:pt>
    <dgm:pt modelId="{FFB1AEA9-7569-44A9-9ABF-799789AE1570}" type="sibTrans" cxnId="{70714719-9BB3-4860-B7BE-4E9A0744908E}">
      <dgm:prSet/>
      <dgm:spPr/>
      <dgm:t>
        <a:bodyPr/>
        <a:lstStyle/>
        <a:p>
          <a:endParaRPr lang="en-US"/>
        </a:p>
      </dgm:t>
    </dgm:pt>
    <dgm:pt modelId="{FE246BF8-A47F-429E-8F75-27D662F51C72}">
      <dgm:prSet phldrT="[Text]" custT="1"/>
      <dgm:spPr>
        <a:ln w="76200">
          <a:solidFill>
            <a:schemeClr val="tx1"/>
          </a:solidFill>
        </a:ln>
      </dgm:spPr>
      <dgm:t>
        <a:bodyPr/>
        <a:lstStyle/>
        <a:p>
          <a:r>
            <a:rPr lang="en-US" sz="2000" dirty="0" smtClean="0"/>
            <a:t>Counsellor’s  is active directive coach or teacher &amp; helps the clients in extinction of undesirable behaviours and acquisition of desirable ones</a:t>
          </a:r>
          <a:endParaRPr lang="en-US" sz="2000" dirty="0"/>
        </a:p>
      </dgm:t>
    </dgm:pt>
    <dgm:pt modelId="{73AB33C1-784E-40F1-AEA2-47451FD8C291}" type="parTrans" cxnId="{87D50B3D-AD22-43FE-B99A-C7F74CC17974}">
      <dgm:prSet/>
      <dgm:spPr/>
      <dgm:t>
        <a:bodyPr/>
        <a:lstStyle/>
        <a:p>
          <a:endParaRPr lang="en-US"/>
        </a:p>
      </dgm:t>
    </dgm:pt>
    <dgm:pt modelId="{60C02DE4-4ECA-4D11-A0E6-513B1CE387E2}" type="sibTrans" cxnId="{87D50B3D-AD22-43FE-B99A-C7F74CC17974}">
      <dgm:prSet/>
      <dgm:spPr/>
      <dgm:t>
        <a:bodyPr/>
        <a:lstStyle/>
        <a:p>
          <a:endParaRPr lang="en-US"/>
        </a:p>
      </dgm:t>
    </dgm:pt>
    <dgm:pt modelId="{64B20885-D6CE-4BC1-9D56-670EFDEA5248}">
      <dgm:prSet custT="1"/>
      <dgm:spPr>
        <a:ln w="76200">
          <a:solidFill>
            <a:schemeClr val="tx1"/>
          </a:solidFill>
        </a:ln>
      </dgm:spPr>
      <dgm:t>
        <a:bodyPr/>
        <a:lstStyle/>
        <a:p>
          <a:r>
            <a:rPr lang="en-US" sz="2000" dirty="0" smtClean="0"/>
            <a:t>Cognitive </a:t>
          </a:r>
          <a:r>
            <a:rPr lang="en-US" sz="2000" dirty="0" err="1" smtClean="0"/>
            <a:t>behavioural</a:t>
          </a:r>
          <a:r>
            <a:rPr lang="en-US" sz="2000" dirty="0" smtClean="0"/>
            <a:t> approach</a:t>
          </a:r>
          <a:endParaRPr lang="en-US" sz="2000" dirty="0"/>
        </a:p>
      </dgm:t>
    </dgm:pt>
    <dgm:pt modelId="{450A8809-4C5B-4718-88BE-2BFAB1B48DF8}" type="parTrans" cxnId="{ED29C45F-7D06-461E-9437-9C6923FD1328}">
      <dgm:prSet/>
      <dgm:spPr/>
      <dgm:t>
        <a:bodyPr/>
        <a:lstStyle/>
        <a:p>
          <a:endParaRPr lang="en-US"/>
        </a:p>
      </dgm:t>
    </dgm:pt>
    <dgm:pt modelId="{CF0CFD50-F5CA-4DDE-B36A-D3B3AEFAE3F6}" type="sibTrans" cxnId="{ED29C45F-7D06-461E-9437-9C6923FD1328}">
      <dgm:prSet/>
      <dgm:spPr/>
      <dgm:t>
        <a:bodyPr/>
        <a:lstStyle/>
        <a:p>
          <a:endParaRPr lang="en-US"/>
        </a:p>
      </dgm:t>
    </dgm:pt>
    <dgm:pt modelId="{88DCE3BC-0C20-471A-8443-D1845F202A84}">
      <dgm:prSet custT="1"/>
      <dgm:spPr>
        <a:ln w="76200">
          <a:solidFill>
            <a:schemeClr val="tx1"/>
          </a:solidFill>
        </a:ln>
      </dgm:spPr>
      <dgm:t>
        <a:bodyPr/>
        <a:lstStyle/>
        <a:p>
          <a:r>
            <a:rPr lang="en-US" sz="2000" dirty="0" smtClean="0"/>
            <a:t>Counsellor is active , directive coach who helps the client to change irrational thoughts to rational ones</a:t>
          </a:r>
          <a:endParaRPr lang="en-US" sz="2000" dirty="0"/>
        </a:p>
      </dgm:t>
    </dgm:pt>
    <dgm:pt modelId="{0760A177-9FDB-4183-BC73-5D70A07DC8DC}" type="parTrans" cxnId="{F8D318DB-3965-4738-A1B4-525DA188259F}">
      <dgm:prSet/>
      <dgm:spPr/>
      <dgm:t>
        <a:bodyPr/>
        <a:lstStyle/>
        <a:p>
          <a:endParaRPr lang="en-US"/>
        </a:p>
      </dgm:t>
    </dgm:pt>
    <dgm:pt modelId="{B7CB474D-66A8-43A4-BEF5-6B47F6606933}" type="sibTrans" cxnId="{F8D318DB-3965-4738-A1B4-525DA188259F}">
      <dgm:prSet/>
      <dgm:spPr/>
      <dgm:t>
        <a:bodyPr/>
        <a:lstStyle/>
        <a:p>
          <a:endParaRPr lang="en-US"/>
        </a:p>
      </dgm:t>
    </dgm:pt>
    <dgm:pt modelId="{3539E859-F133-41BD-A17B-1C055243D0FE}" type="pres">
      <dgm:prSet presAssocID="{D1FA7AEF-C083-4B04-A539-C52824636B70}" presName="Name0" presStyleCnt="0">
        <dgm:presLayoutVars>
          <dgm:dir/>
          <dgm:animLvl val="lvl"/>
          <dgm:resizeHandles val="exact"/>
        </dgm:presLayoutVars>
      </dgm:prSet>
      <dgm:spPr/>
      <dgm:t>
        <a:bodyPr/>
        <a:lstStyle/>
        <a:p>
          <a:endParaRPr lang="en-US"/>
        </a:p>
      </dgm:t>
    </dgm:pt>
    <dgm:pt modelId="{A29C1F32-6B20-423A-A5A8-1E786963FD8F}" type="pres">
      <dgm:prSet presAssocID="{84E212E5-013F-4C79-9464-54DAD34DA2D2}" presName="composite" presStyleCnt="0"/>
      <dgm:spPr/>
    </dgm:pt>
    <dgm:pt modelId="{922D6249-806E-44D3-B87E-B863BD23B87D}" type="pres">
      <dgm:prSet presAssocID="{84E212E5-013F-4C79-9464-54DAD34DA2D2}" presName="parTx" presStyleLbl="alignNode1" presStyleIdx="0" presStyleCnt="4" custLinFactNeighborX="-166" custLinFactNeighborY="-56875">
        <dgm:presLayoutVars>
          <dgm:chMax val="0"/>
          <dgm:chPref val="0"/>
          <dgm:bulletEnabled val="1"/>
        </dgm:presLayoutVars>
      </dgm:prSet>
      <dgm:spPr/>
      <dgm:t>
        <a:bodyPr/>
        <a:lstStyle/>
        <a:p>
          <a:endParaRPr lang="en-US"/>
        </a:p>
      </dgm:t>
    </dgm:pt>
    <dgm:pt modelId="{67C1E1E2-F768-4E46-930C-E3AC3BAAA1F3}" type="pres">
      <dgm:prSet presAssocID="{84E212E5-013F-4C79-9464-54DAD34DA2D2}" presName="desTx" presStyleLbl="alignAccFollowNode1" presStyleIdx="0" presStyleCnt="4" custLinFactNeighborX="-166" custLinFactNeighborY="-11698">
        <dgm:presLayoutVars>
          <dgm:bulletEnabled val="1"/>
        </dgm:presLayoutVars>
      </dgm:prSet>
      <dgm:spPr/>
      <dgm:t>
        <a:bodyPr/>
        <a:lstStyle/>
        <a:p>
          <a:endParaRPr lang="en-US"/>
        </a:p>
      </dgm:t>
    </dgm:pt>
    <dgm:pt modelId="{A98188EC-F17B-49FB-9693-E8BA87A97230}" type="pres">
      <dgm:prSet presAssocID="{8DBB9788-BBBE-48B6-9910-66A1B805D4EA}" presName="space" presStyleCnt="0"/>
      <dgm:spPr/>
    </dgm:pt>
    <dgm:pt modelId="{5D0F5902-BD62-4C13-8DDF-6009A85F1A60}" type="pres">
      <dgm:prSet presAssocID="{97E8BE4B-6268-470A-BCB4-4F8254B61EF1}" presName="composite" presStyleCnt="0"/>
      <dgm:spPr/>
    </dgm:pt>
    <dgm:pt modelId="{35AA3EDB-4A9B-4840-A367-AB27642BC90E}" type="pres">
      <dgm:prSet presAssocID="{97E8BE4B-6268-470A-BCB4-4F8254B61EF1}" presName="parTx" presStyleLbl="alignNode1" presStyleIdx="1" presStyleCnt="4" custLinFactNeighborX="103" custLinFactNeighborY="-56875">
        <dgm:presLayoutVars>
          <dgm:chMax val="0"/>
          <dgm:chPref val="0"/>
          <dgm:bulletEnabled val="1"/>
        </dgm:presLayoutVars>
      </dgm:prSet>
      <dgm:spPr/>
      <dgm:t>
        <a:bodyPr/>
        <a:lstStyle/>
        <a:p>
          <a:endParaRPr lang="en-US"/>
        </a:p>
      </dgm:t>
    </dgm:pt>
    <dgm:pt modelId="{C2953009-BDE3-419A-AC34-1260874B44FA}" type="pres">
      <dgm:prSet presAssocID="{97E8BE4B-6268-470A-BCB4-4F8254B61EF1}" presName="desTx" presStyleLbl="alignAccFollowNode1" presStyleIdx="1" presStyleCnt="4" custLinFactNeighborX="103" custLinFactNeighborY="-9349">
        <dgm:presLayoutVars>
          <dgm:bulletEnabled val="1"/>
        </dgm:presLayoutVars>
      </dgm:prSet>
      <dgm:spPr/>
      <dgm:t>
        <a:bodyPr/>
        <a:lstStyle/>
        <a:p>
          <a:endParaRPr lang="en-US"/>
        </a:p>
      </dgm:t>
    </dgm:pt>
    <dgm:pt modelId="{4415BA3F-88E9-441B-BAF8-73867C787F1B}" type="pres">
      <dgm:prSet presAssocID="{20E67997-ED14-4335-A4CE-A28A258B5FCE}" presName="space" presStyleCnt="0"/>
      <dgm:spPr/>
    </dgm:pt>
    <dgm:pt modelId="{3580C006-3808-468B-BE29-D536FCF8FB5D}" type="pres">
      <dgm:prSet presAssocID="{E3806B5E-5B2D-45C7-9134-F6A4F9953407}" presName="composite" presStyleCnt="0"/>
      <dgm:spPr/>
    </dgm:pt>
    <dgm:pt modelId="{DCA9CDF3-787B-4D64-BD2E-335C617AF9C2}" type="pres">
      <dgm:prSet presAssocID="{E3806B5E-5B2D-45C7-9134-F6A4F9953407}" presName="parTx" presStyleLbl="alignNode1" presStyleIdx="2" presStyleCnt="4" custScaleY="99395" custLinFactNeighborX="7744" custLinFactNeighborY="-67135">
        <dgm:presLayoutVars>
          <dgm:chMax val="0"/>
          <dgm:chPref val="0"/>
          <dgm:bulletEnabled val="1"/>
        </dgm:presLayoutVars>
      </dgm:prSet>
      <dgm:spPr/>
      <dgm:t>
        <a:bodyPr/>
        <a:lstStyle/>
        <a:p>
          <a:endParaRPr lang="en-US"/>
        </a:p>
      </dgm:t>
    </dgm:pt>
    <dgm:pt modelId="{13BBEB60-8F3D-49A1-9295-3CBE3B39289D}" type="pres">
      <dgm:prSet presAssocID="{E3806B5E-5B2D-45C7-9134-F6A4F9953407}" presName="desTx" presStyleLbl="alignAccFollowNode1" presStyleIdx="2" presStyleCnt="4" custScaleY="109246" custLinFactNeighborX="4058" custLinFactNeighborY="-4347">
        <dgm:presLayoutVars>
          <dgm:bulletEnabled val="1"/>
        </dgm:presLayoutVars>
      </dgm:prSet>
      <dgm:spPr/>
      <dgm:t>
        <a:bodyPr/>
        <a:lstStyle/>
        <a:p>
          <a:endParaRPr lang="en-US"/>
        </a:p>
      </dgm:t>
    </dgm:pt>
    <dgm:pt modelId="{99D557F3-1D6F-4A33-93B1-F63D7597BB79}" type="pres">
      <dgm:prSet presAssocID="{FFB1AEA9-7569-44A9-9ABF-799789AE1570}" presName="space" presStyleCnt="0"/>
      <dgm:spPr/>
    </dgm:pt>
    <dgm:pt modelId="{B9E712FB-F98E-4A00-9C3C-B11094B6580B}" type="pres">
      <dgm:prSet presAssocID="{64B20885-D6CE-4BC1-9D56-670EFDEA5248}" presName="composite" presStyleCnt="0"/>
      <dgm:spPr/>
    </dgm:pt>
    <dgm:pt modelId="{151460F6-D764-4C9B-814F-A88744744160}" type="pres">
      <dgm:prSet presAssocID="{64B20885-D6CE-4BC1-9D56-670EFDEA5248}" presName="parTx" presStyleLbl="alignNode1" presStyleIdx="3" presStyleCnt="4" custLinFactNeighborX="166" custLinFactNeighborY="-75306">
        <dgm:presLayoutVars>
          <dgm:chMax val="0"/>
          <dgm:chPref val="0"/>
          <dgm:bulletEnabled val="1"/>
        </dgm:presLayoutVars>
      </dgm:prSet>
      <dgm:spPr/>
      <dgm:t>
        <a:bodyPr/>
        <a:lstStyle/>
        <a:p>
          <a:endParaRPr lang="en-US"/>
        </a:p>
      </dgm:t>
    </dgm:pt>
    <dgm:pt modelId="{A06968AD-C6C0-4EBF-B6C8-95A20B2E72A7}" type="pres">
      <dgm:prSet presAssocID="{64B20885-D6CE-4BC1-9D56-670EFDEA5248}" presName="desTx" presStyleLbl="alignAccFollowNode1" presStyleIdx="3" presStyleCnt="4" custLinFactNeighborX="166" custLinFactNeighborY="-11468">
        <dgm:presLayoutVars>
          <dgm:bulletEnabled val="1"/>
        </dgm:presLayoutVars>
      </dgm:prSet>
      <dgm:spPr/>
      <dgm:t>
        <a:bodyPr/>
        <a:lstStyle/>
        <a:p>
          <a:endParaRPr lang="en-US"/>
        </a:p>
      </dgm:t>
    </dgm:pt>
  </dgm:ptLst>
  <dgm:cxnLst>
    <dgm:cxn modelId="{BEBCB83C-7CE0-4D61-9701-16946E4A31C3}" type="presOf" srcId="{84E212E5-013F-4C79-9464-54DAD34DA2D2}" destId="{922D6249-806E-44D3-B87E-B863BD23B87D}" srcOrd="0" destOrd="0" presId="urn:microsoft.com/office/officeart/2005/8/layout/hList1"/>
    <dgm:cxn modelId="{1A137ECA-BBB8-430A-8FB2-7A4392EDB936}" srcId="{84E212E5-013F-4C79-9464-54DAD34DA2D2}" destId="{4494D598-2747-481F-8BBD-E20CBA4708BA}" srcOrd="0" destOrd="0" parTransId="{52B54277-A33E-41FE-850F-E8CC27F9634B}" sibTransId="{1D5EF482-CD88-452E-9D16-761C15609024}"/>
    <dgm:cxn modelId="{7179B30C-12B8-47ED-A133-1F3EF58DA1FE}" type="presOf" srcId="{4494D598-2747-481F-8BBD-E20CBA4708BA}" destId="{67C1E1E2-F768-4E46-930C-E3AC3BAAA1F3}" srcOrd="0" destOrd="0" presId="urn:microsoft.com/office/officeart/2005/8/layout/hList1"/>
    <dgm:cxn modelId="{70714719-9BB3-4860-B7BE-4E9A0744908E}" srcId="{D1FA7AEF-C083-4B04-A539-C52824636B70}" destId="{E3806B5E-5B2D-45C7-9134-F6A4F9953407}" srcOrd="2" destOrd="0" parTransId="{CE1D9066-8739-4A9D-91E3-7FF28557D35D}" sibTransId="{FFB1AEA9-7569-44A9-9ABF-799789AE1570}"/>
    <dgm:cxn modelId="{19D5FDB0-0536-4F18-88C0-8AEED00446DF}" srcId="{D1FA7AEF-C083-4B04-A539-C52824636B70}" destId="{84E212E5-013F-4C79-9464-54DAD34DA2D2}" srcOrd="0" destOrd="0" parTransId="{76272CDA-9F5D-47D3-8DEA-23FC71C3C66C}" sibTransId="{8DBB9788-BBBE-48B6-9910-66A1B805D4EA}"/>
    <dgm:cxn modelId="{700D2B61-7378-4965-B06A-60BC366F83ED}" type="presOf" srcId="{64B20885-D6CE-4BC1-9D56-670EFDEA5248}" destId="{151460F6-D764-4C9B-814F-A88744744160}" srcOrd="0" destOrd="0" presId="urn:microsoft.com/office/officeart/2005/8/layout/hList1"/>
    <dgm:cxn modelId="{FE299C57-7A58-44B4-B9F3-1C3958E6CB15}" type="presOf" srcId="{FE246BF8-A47F-429E-8F75-27D662F51C72}" destId="{13BBEB60-8F3D-49A1-9295-3CBE3B39289D}" srcOrd="0" destOrd="0" presId="urn:microsoft.com/office/officeart/2005/8/layout/hList1"/>
    <dgm:cxn modelId="{B9F64B75-7648-4419-87E3-F0269E9C918A}" type="presOf" srcId="{6029B686-5C48-42CB-B820-F6BF91B9888A}" destId="{C2953009-BDE3-419A-AC34-1260874B44FA}" srcOrd="0" destOrd="0" presId="urn:microsoft.com/office/officeart/2005/8/layout/hList1"/>
    <dgm:cxn modelId="{ABA33981-CE8B-405C-95C9-3CD36B05558F}" srcId="{97E8BE4B-6268-470A-BCB4-4F8254B61EF1}" destId="{6029B686-5C48-42CB-B820-F6BF91B9888A}" srcOrd="0" destOrd="0" parTransId="{B0DF2161-9292-4701-9AA0-456FD09175E0}" sibTransId="{B7D6F0CA-27A8-4BF1-AA32-93E0049966ED}"/>
    <dgm:cxn modelId="{87D50B3D-AD22-43FE-B99A-C7F74CC17974}" srcId="{E3806B5E-5B2D-45C7-9134-F6A4F9953407}" destId="{FE246BF8-A47F-429E-8F75-27D662F51C72}" srcOrd="0" destOrd="0" parTransId="{73AB33C1-784E-40F1-AEA2-47451FD8C291}" sibTransId="{60C02DE4-4ECA-4D11-A0E6-513B1CE387E2}"/>
    <dgm:cxn modelId="{2584ADED-2B8A-467E-9BE4-BB37C484ED77}" type="presOf" srcId="{88DCE3BC-0C20-471A-8443-D1845F202A84}" destId="{A06968AD-C6C0-4EBF-B6C8-95A20B2E72A7}" srcOrd="0" destOrd="0" presId="urn:microsoft.com/office/officeart/2005/8/layout/hList1"/>
    <dgm:cxn modelId="{5CEB4940-D4D2-4ACB-B126-848F1B4AFBAD}" type="presOf" srcId="{E3806B5E-5B2D-45C7-9134-F6A4F9953407}" destId="{DCA9CDF3-787B-4D64-BD2E-335C617AF9C2}" srcOrd="0" destOrd="0" presId="urn:microsoft.com/office/officeart/2005/8/layout/hList1"/>
    <dgm:cxn modelId="{C2501165-0CAB-49EB-A5DC-7958A832B84C}" srcId="{D1FA7AEF-C083-4B04-A539-C52824636B70}" destId="{97E8BE4B-6268-470A-BCB4-4F8254B61EF1}" srcOrd="1" destOrd="0" parTransId="{2291BA0D-15A4-40B2-B0E6-B81FC47305EE}" sibTransId="{20E67997-ED14-4335-A4CE-A28A258B5FCE}"/>
    <dgm:cxn modelId="{F8D318DB-3965-4738-A1B4-525DA188259F}" srcId="{64B20885-D6CE-4BC1-9D56-670EFDEA5248}" destId="{88DCE3BC-0C20-471A-8443-D1845F202A84}" srcOrd="0" destOrd="0" parTransId="{0760A177-9FDB-4183-BC73-5D70A07DC8DC}" sibTransId="{B7CB474D-66A8-43A4-BEF5-6B47F6606933}"/>
    <dgm:cxn modelId="{ED29C45F-7D06-461E-9437-9C6923FD1328}" srcId="{D1FA7AEF-C083-4B04-A539-C52824636B70}" destId="{64B20885-D6CE-4BC1-9D56-670EFDEA5248}" srcOrd="3" destOrd="0" parTransId="{450A8809-4C5B-4718-88BE-2BFAB1B48DF8}" sibTransId="{CF0CFD50-F5CA-4DDE-B36A-D3B3AEFAE3F6}"/>
    <dgm:cxn modelId="{7CC2D6A0-E0A2-407B-A93B-DA1E9273DB28}" type="presOf" srcId="{97E8BE4B-6268-470A-BCB4-4F8254B61EF1}" destId="{35AA3EDB-4A9B-4840-A367-AB27642BC90E}" srcOrd="0" destOrd="0" presId="urn:microsoft.com/office/officeart/2005/8/layout/hList1"/>
    <dgm:cxn modelId="{7B936E0C-B2B4-46A4-93A5-0E4A88437FD4}" type="presOf" srcId="{D1FA7AEF-C083-4B04-A539-C52824636B70}" destId="{3539E859-F133-41BD-A17B-1C055243D0FE}" srcOrd="0" destOrd="0" presId="urn:microsoft.com/office/officeart/2005/8/layout/hList1"/>
    <dgm:cxn modelId="{9FE37705-1904-4939-A62D-31519974A2AB}" type="presParOf" srcId="{3539E859-F133-41BD-A17B-1C055243D0FE}" destId="{A29C1F32-6B20-423A-A5A8-1E786963FD8F}" srcOrd="0" destOrd="0" presId="urn:microsoft.com/office/officeart/2005/8/layout/hList1"/>
    <dgm:cxn modelId="{D9EAB24B-B791-4646-A4D1-D062A05EECDE}" type="presParOf" srcId="{A29C1F32-6B20-423A-A5A8-1E786963FD8F}" destId="{922D6249-806E-44D3-B87E-B863BD23B87D}" srcOrd="0" destOrd="0" presId="urn:microsoft.com/office/officeart/2005/8/layout/hList1"/>
    <dgm:cxn modelId="{01A1C2E8-000C-4A5B-8B83-81C4FEC82527}" type="presParOf" srcId="{A29C1F32-6B20-423A-A5A8-1E786963FD8F}" destId="{67C1E1E2-F768-4E46-930C-E3AC3BAAA1F3}" srcOrd="1" destOrd="0" presId="urn:microsoft.com/office/officeart/2005/8/layout/hList1"/>
    <dgm:cxn modelId="{7A3BF4C2-3458-4969-A8C3-2BB4659CEB28}" type="presParOf" srcId="{3539E859-F133-41BD-A17B-1C055243D0FE}" destId="{A98188EC-F17B-49FB-9693-E8BA87A97230}" srcOrd="1" destOrd="0" presId="urn:microsoft.com/office/officeart/2005/8/layout/hList1"/>
    <dgm:cxn modelId="{F0387051-3BBA-465C-A1A5-E883E68BEBF7}" type="presParOf" srcId="{3539E859-F133-41BD-A17B-1C055243D0FE}" destId="{5D0F5902-BD62-4C13-8DDF-6009A85F1A60}" srcOrd="2" destOrd="0" presId="urn:microsoft.com/office/officeart/2005/8/layout/hList1"/>
    <dgm:cxn modelId="{2687261F-0AA4-4219-9373-464E703539F6}" type="presParOf" srcId="{5D0F5902-BD62-4C13-8DDF-6009A85F1A60}" destId="{35AA3EDB-4A9B-4840-A367-AB27642BC90E}" srcOrd="0" destOrd="0" presId="urn:microsoft.com/office/officeart/2005/8/layout/hList1"/>
    <dgm:cxn modelId="{C4357D20-8E8C-4008-BDEA-7209DD996A45}" type="presParOf" srcId="{5D0F5902-BD62-4C13-8DDF-6009A85F1A60}" destId="{C2953009-BDE3-419A-AC34-1260874B44FA}" srcOrd="1" destOrd="0" presId="urn:microsoft.com/office/officeart/2005/8/layout/hList1"/>
    <dgm:cxn modelId="{532868CD-D30A-4870-8309-93D6A8CF42D8}" type="presParOf" srcId="{3539E859-F133-41BD-A17B-1C055243D0FE}" destId="{4415BA3F-88E9-441B-BAF8-73867C787F1B}" srcOrd="3" destOrd="0" presId="urn:microsoft.com/office/officeart/2005/8/layout/hList1"/>
    <dgm:cxn modelId="{5CF9C2BB-4993-4C63-90E5-BAB971D799D6}" type="presParOf" srcId="{3539E859-F133-41BD-A17B-1C055243D0FE}" destId="{3580C006-3808-468B-BE29-D536FCF8FB5D}" srcOrd="4" destOrd="0" presId="urn:microsoft.com/office/officeart/2005/8/layout/hList1"/>
    <dgm:cxn modelId="{3C4DB9C3-66F0-4893-B1B8-9FB977036C4B}" type="presParOf" srcId="{3580C006-3808-468B-BE29-D536FCF8FB5D}" destId="{DCA9CDF3-787B-4D64-BD2E-335C617AF9C2}" srcOrd="0" destOrd="0" presId="urn:microsoft.com/office/officeart/2005/8/layout/hList1"/>
    <dgm:cxn modelId="{AB843B16-21C7-4A47-9A27-3D50E2BD8594}" type="presParOf" srcId="{3580C006-3808-468B-BE29-D536FCF8FB5D}" destId="{13BBEB60-8F3D-49A1-9295-3CBE3B39289D}" srcOrd="1" destOrd="0" presId="urn:microsoft.com/office/officeart/2005/8/layout/hList1"/>
    <dgm:cxn modelId="{DA228ADC-2A5E-4328-9FF2-A01D67F6D18F}" type="presParOf" srcId="{3539E859-F133-41BD-A17B-1C055243D0FE}" destId="{99D557F3-1D6F-4A33-93B1-F63D7597BB79}" srcOrd="5" destOrd="0" presId="urn:microsoft.com/office/officeart/2005/8/layout/hList1"/>
    <dgm:cxn modelId="{69759016-FD7A-44BF-AE3B-5682C53F46C7}" type="presParOf" srcId="{3539E859-F133-41BD-A17B-1C055243D0FE}" destId="{B9E712FB-F98E-4A00-9C3C-B11094B6580B}" srcOrd="6" destOrd="0" presId="urn:microsoft.com/office/officeart/2005/8/layout/hList1"/>
    <dgm:cxn modelId="{63390908-4E83-4D96-98F7-5ADF3A6349D0}" type="presParOf" srcId="{B9E712FB-F98E-4A00-9C3C-B11094B6580B}" destId="{151460F6-D764-4C9B-814F-A88744744160}" srcOrd="0" destOrd="0" presId="urn:microsoft.com/office/officeart/2005/8/layout/hList1"/>
    <dgm:cxn modelId="{DBB82A2A-009C-4A34-AC77-C0CD05A7FEDB}" type="presParOf" srcId="{B9E712FB-F98E-4A00-9C3C-B11094B6580B}" destId="{A06968AD-C6C0-4EBF-B6C8-95A20B2E72A7}" srcOrd="1" destOrd="0" presId="urn:microsoft.com/office/officeart/2005/8/layout/hList1"/>
  </dgm:cxnLst>
  <dgm:bg/>
  <dgm:whole/>
</dgm:dataModel>
</file>

<file path=ppt/diagrams/data12.xml><?xml version="1.0" encoding="utf-8"?>
<dgm:dataModel xmlns:dgm="http://schemas.openxmlformats.org/drawingml/2006/diagram" xmlns:a="http://schemas.openxmlformats.org/drawingml/2006/main">
  <dgm:ptLst>
    <dgm:pt modelId="{6429F8E5-79B4-4961-98D4-44DFBC70D63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94F3723-29BF-456D-AECD-EB7F3687F2ED}">
      <dgm:prSet phldrT="[Text]" custT="1"/>
      <dgm:spPr>
        <a:solidFill>
          <a:srgbClr val="0070C0"/>
        </a:solidFill>
        <a:ln>
          <a:solidFill>
            <a:schemeClr val="tx1">
              <a:lumMod val="95000"/>
              <a:lumOff val="5000"/>
            </a:schemeClr>
          </a:solidFill>
        </a:ln>
      </dgm:spPr>
      <dgm:t>
        <a:bodyPr/>
        <a:lstStyle/>
        <a:p>
          <a:r>
            <a:rPr lang="en-US" sz="3200" dirty="0" smtClean="0"/>
            <a:t>Substance abusers</a:t>
          </a:r>
        </a:p>
      </dgm:t>
    </dgm:pt>
    <dgm:pt modelId="{3656092A-DB81-4CA8-A942-1C16924D653A}" type="parTrans" cxnId="{2E84F0B7-A8D8-494D-AA3B-C2CAC4AA69F6}">
      <dgm:prSet/>
      <dgm:spPr/>
      <dgm:t>
        <a:bodyPr/>
        <a:lstStyle/>
        <a:p>
          <a:endParaRPr lang="en-US"/>
        </a:p>
      </dgm:t>
    </dgm:pt>
    <dgm:pt modelId="{8469A6F1-71E8-4137-8A07-5925B27FC682}" type="sibTrans" cxnId="{2E84F0B7-A8D8-494D-AA3B-C2CAC4AA69F6}">
      <dgm:prSet/>
      <dgm:spPr/>
      <dgm:t>
        <a:bodyPr/>
        <a:lstStyle/>
        <a:p>
          <a:endParaRPr lang="en-US"/>
        </a:p>
      </dgm:t>
    </dgm:pt>
    <dgm:pt modelId="{F848AA82-FB0A-4BFC-B40D-5CAD3CF2E0BD}">
      <dgm:prSet phldrT="[Text]" custT="1"/>
      <dgm:spPr>
        <a:solidFill>
          <a:srgbClr val="0070C0"/>
        </a:solidFill>
        <a:ln>
          <a:solidFill>
            <a:schemeClr val="tx1">
              <a:lumMod val="95000"/>
              <a:lumOff val="5000"/>
            </a:schemeClr>
          </a:solidFill>
        </a:ln>
      </dgm:spPr>
      <dgm:t>
        <a:bodyPr/>
        <a:lstStyle/>
        <a:p>
          <a:r>
            <a:rPr lang="en-US" sz="3200" dirty="0" smtClean="0"/>
            <a:t>Older adults</a:t>
          </a:r>
          <a:endParaRPr lang="en-US" sz="3200" dirty="0"/>
        </a:p>
      </dgm:t>
    </dgm:pt>
    <dgm:pt modelId="{22199E21-4A6D-40FD-820C-EB6D8571C1AF}" type="parTrans" cxnId="{25EAD5BC-D590-44A1-AAFD-0D446FF4640A}">
      <dgm:prSet/>
      <dgm:spPr/>
      <dgm:t>
        <a:bodyPr/>
        <a:lstStyle/>
        <a:p>
          <a:endParaRPr lang="en-US"/>
        </a:p>
      </dgm:t>
    </dgm:pt>
    <dgm:pt modelId="{E5BE6225-E88D-48C1-8E4C-707010A3E971}" type="sibTrans" cxnId="{25EAD5BC-D590-44A1-AAFD-0D446FF4640A}">
      <dgm:prSet/>
      <dgm:spPr/>
      <dgm:t>
        <a:bodyPr/>
        <a:lstStyle/>
        <a:p>
          <a:endParaRPr lang="en-US"/>
        </a:p>
      </dgm:t>
    </dgm:pt>
    <dgm:pt modelId="{4375B0F0-A9A7-40D5-A6BB-C69F6CA4AC3E}">
      <dgm:prSet phldrT="[Text]" custT="1"/>
      <dgm:spPr>
        <a:solidFill>
          <a:srgbClr val="0070C0"/>
        </a:solidFill>
        <a:ln>
          <a:solidFill>
            <a:schemeClr val="tx1">
              <a:lumMod val="95000"/>
              <a:lumOff val="5000"/>
            </a:schemeClr>
          </a:solidFill>
        </a:ln>
      </dgm:spPr>
      <dgm:t>
        <a:bodyPr/>
        <a:lstStyle/>
        <a:p>
          <a:r>
            <a:rPr lang="en-US" sz="3200" dirty="0" smtClean="0"/>
            <a:t>women</a:t>
          </a:r>
          <a:endParaRPr lang="en-US" sz="3200" dirty="0"/>
        </a:p>
      </dgm:t>
    </dgm:pt>
    <dgm:pt modelId="{CED079A7-C545-44F6-A0AC-99EFF0FBD483}" type="parTrans" cxnId="{C2E7F55F-D47D-4804-B36E-269DAFD3C6C7}">
      <dgm:prSet/>
      <dgm:spPr/>
      <dgm:t>
        <a:bodyPr/>
        <a:lstStyle/>
        <a:p>
          <a:endParaRPr lang="en-US"/>
        </a:p>
      </dgm:t>
    </dgm:pt>
    <dgm:pt modelId="{5216DC60-7403-4D38-AA8B-6573DAF53926}" type="sibTrans" cxnId="{C2E7F55F-D47D-4804-B36E-269DAFD3C6C7}">
      <dgm:prSet/>
      <dgm:spPr/>
      <dgm:t>
        <a:bodyPr/>
        <a:lstStyle/>
        <a:p>
          <a:endParaRPr lang="en-US"/>
        </a:p>
      </dgm:t>
    </dgm:pt>
    <dgm:pt modelId="{746E1C4E-69C3-49DC-B322-211620514372}">
      <dgm:prSet phldrT="[Text]" custT="1"/>
      <dgm:spPr>
        <a:solidFill>
          <a:srgbClr val="0070C0"/>
        </a:solidFill>
        <a:ln>
          <a:solidFill>
            <a:schemeClr val="tx1">
              <a:lumMod val="95000"/>
              <a:lumOff val="5000"/>
            </a:schemeClr>
          </a:solidFill>
        </a:ln>
      </dgm:spPr>
      <dgm:t>
        <a:bodyPr/>
        <a:lstStyle/>
        <a:p>
          <a:r>
            <a:rPr lang="en-US" sz="3200" dirty="0" smtClean="0"/>
            <a:t>Aids patients</a:t>
          </a:r>
          <a:endParaRPr lang="en-US" sz="3200" dirty="0"/>
        </a:p>
      </dgm:t>
    </dgm:pt>
    <dgm:pt modelId="{96A57A48-232B-473E-8C59-DD805887246A}" type="parTrans" cxnId="{E5A07494-1BBE-4DF3-A54D-712605D06567}">
      <dgm:prSet/>
      <dgm:spPr/>
      <dgm:t>
        <a:bodyPr/>
        <a:lstStyle/>
        <a:p>
          <a:endParaRPr lang="en-US"/>
        </a:p>
      </dgm:t>
    </dgm:pt>
    <dgm:pt modelId="{56F5018F-DD1D-4780-B563-089D8D940401}" type="sibTrans" cxnId="{E5A07494-1BBE-4DF3-A54D-712605D06567}">
      <dgm:prSet/>
      <dgm:spPr/>
      <dgm:t>
        <a:bodyPr/>
        <a:lstStyle/>
        <a:p>
          <a:endParaRPr lang="en-US"/>
        </a:p>
      </dgm:t>
    </dgm:pt>
    <dgm:pt modelId="{A5E04373-B462-4210-9907-52BEAFC49B29}">
      <dgm:prSet phldrT="[Text]" custT="1"/>
      <dgm:spPr>
        <a:solidFill>
          <a:srgbClr val="0070C0"/>
        </a:solidFill>
        <a:ln>
          <a:solidFill>
            <a:schemeClr val="tx1">
              <a:lumMod val="95000"/>
              <a:lumOff val="5000"/>
            </a:schemeClr>
          </a:solidFill>
        </a:ln>
      </dgm:spPr>
      <dgm:t>
        <a:bodyPr/>
        <a:lstStyle/>
        <a:p>
          <a:r>
            <a:rPr lang="en-US" sz="3200" dirty="0" smtClean="0"/>
            <a:t>Abuse victims</a:t>
          </a:r>
          <a:endParaRPr lang="en-US" sz="3200" dirty="0"/>
        </a:p>
      </dgm:t>
    </dgm:pt>
    <dgm:pt modelId="{80A4075F-5B9A-44B1-9652-BD64AC179327}" type="parTrans" cxnId="{A80534B3-EAC8-4EED-9995-CD9CD1013DFB}">
      <dgm:prSet/>
      <dgm:spPr/>
      <dgm:t>
        <a:bodyPr/>
        <a:lstStyle/>
        <a:p>
          <a:endParaRPr lang="en-US"/>
        </a:p>
      </dgm:t>
    </dgm:pt>
    <dgm:pt modelId="{5F131391-62B5-456D-A0F0-223F00F9235A}" type="sibTrans" cxnId="{A80534B3-EAC8-4EED-9995-CD9CD1013DFB}">
      <dgm:prSet/>
      <dgm:spPr/>
      <dgm:t>
        <a:bodyPr/>
        <a:lstStyle/>
        <a:p>
          <a:endParaRPr lang="en-US"/>
        </a:p>
      </dgm:t>
    </dgm:pt>
    <dgm:pt modelId="{E52897F9-7EA5-4F7C-B51B-164BA982758C}">
      <dgm:prSet custT="1"/>
      <dgm:spPr>
        <a:solidFill>
          <a:srgbClr val="0070C0"/>
        </a:solidFill>
        <a:ln>
          <a:solidFill>
            <a:schemeClr val="tx1">
              <a:lumMod val="95000"/>
              <a:lumOff val="5000"/>
            </a:schemeClr>
          </a:solidFill>
        </a:ln>
      </dgm:spPr>
      <dgm:t>
        <a:bodyPr/>
        <a:lstStyle/>
        <a:p>
          <a:r>
            <a:rPr lang="en-US" sz="3200" dirty="0" smtClean="0"/>
            <a:t>Business &amp; industry</a:t>
          </a:r>
          <a:endParaRPr lang="en-US" sz="3200" dirty="0"/>
        </a:p>
      </dgm:t>
    </dgm:pt>
    <dgm:pt modelId="{E77397E0-6856-473E-918B-BCC8D0FC3920}" type="parTrans" cxnId="{3F3FD284-A21A-4B46-AD6C-7B97A1891612}">
      <dgm:prSet/>
      <dgm:spPr/>
      <dgm:t>
        <a:bodyPr/>
        <a:lstStyle/>
        <a:p>
          <a:endParaRPr lang="en-US"/>
        </a:p>
      </dgm:t>
    </dgm:pt>
    <dgm:pt modelId="{EFCCD27C-7D92-4D94-936C-AFE84E8DE520}" type="sibTrans" cxnId="{3F3FD284-A21A-4B46-AD6C-7B97A1891612}">
      <dgm:prSet/>
      <dgm:spPr/>
      <dgm:t>
        <a:bodyPr/>
        <a:lstStyle/>
        <a:p>
          <a:endParaRPr lang="en-US"/>
        </a:p>
      </dgm:t>
    </dgm:pt>
    <dgm:pt modelId="{99034C02-5CDE-4027-AC6A-2407E7F70F6D}">
      <dgm:prSet custT="1"/>
      <dgm:spPr>
        <a:solidFill>
          <a:srgbClr val="0070C0"/>
        </a:solidFill>
        <a:ln>
          <a:solidFill>
            <a:schemeClr val="tx1">
              <a:lumMod val="95000"/>
              <a:lumOff val="5000"/>
            </a:schemeClr>
          </a:solidFill>
        </a:ln>
      </dgm:spPr>
      <dgm:t>
        <a:bodyPr/>
        <a:lstStyle/>
        <a:p>
          <a:r>
            <a:rPr lang="en-US" sz="3200" dirty="0" smtClean="0"/>
            <a:t>People with disabilities</a:t>
          </a:r>
          <a:endParaRPr lang="en-US" sz="3200" dirty="0"/>
        </a:p>
      </dgm:t>
    </dgm:pt>
    <dgm:pt modelId="{744DC505-D753-4838-A24E-3F1BC33C7CA9}" type="parTrans" cxnId="{CF8CC85A-E678-4F32-9363-68ED628A7137}">
      <dgm:prSet/>
      <dgm:spPr/>
    </dgm:pt>
    <dgm:pt modelId="{85330072-9C83-43AF-ABAA-33C5617CE8C3}" type="sibTrans" cxnId="{CF8CC85A-E678-4F32-9363-68ED628A7137}">
      <dgm:prSet/>
      <dgm:spPr/>
    </dgm:pt>
    <dgm:pt modelId="{9C42B92A-21E1-4038-B729-D3E1C33174AE}" type="pres">
      <dgm:prSet presAssocID="{6429F8E5-79B4-4961-98D4-44DFBC70D633}" presName="diagram" presStyleCnt="0">
        <dgm:presLayoutVars>
          <dgm:dir/>
          <dgm:resizeHandles val="exact"/>
        </dgm:presLayoutVars>
      </dgm:prSet>
      <dgm:spPr/>
      <dgm:t>
        <a:bodyPr/>
        <a:lstStyle/>
        <a:p>
          <a:endParaRPr lang="en-US"/>
        </a:p>
      </dgm:t>
    </dgm:pt>
    <dgm:pt modelId="{CBA920E1-9919-486E-9839-F231E3DBF18C}" type="pres">
      <dgm:prSet presAssocID="{F94F3723-29BF-456D-AECD-EB7F3687F2ED}" presName="node" presStyleLbl="node1" presStyleIdx="0" presStyleCnt="7">
        <dgm:presLayoutVars>
          <dgm:bulletEnabled val="1"/>
        </dgm:presLayoutVars>
      </dgm:prSet>
      <dgm:spPr/>
      <dgm:t>
        <a:bodyPr/>
        <a:lstStyle/>
        <a:p>
          <a:endParaRPr lang="en-US"/>
        </a:p>
      </dgm:t>
    </dgm:pt>
    <dgm:pt modelId="{EB0DDB67-31AC-40A1-B6F9-22A0204F8FF6}" type="pres">
      <dgm:prSet presAssocID="{8469A6F1-71E8-4137-8A07-5925B27FC682}" presName="sibTrans" presStyleCnt="0"/>
      <dgm:spPr/>
    </dgm:pt>
    <dgm:pt modelId="{401A5C4B-BEDB-4507-9A0B-D48120BD7478}" type="pres">
      <dgm:prSet presAssocID="{F848AA82-FB0A-4BFC-B40D-5CAD3CF2E0BD}" presName="node" presStyleLbl="node1" presStyleIdx="1" presStyleCnt="7">
        <dgm:presLayoutVars>
          <dgm:bulletEnabled val="1"/>
        </dgm:presLayoutVars>
      </dgm:prSet>
      <dgm:spPr/>
      <dgm:t>
        <a:bodyPr/>
        <a:lstStyle/>
        <a:p>
          <a:endParaRPr lang="en-US"/>
        </a:p>
      </dgm:t>
    </dgm:pt>
    <dgm:pt modelId="{12CA6B41-E606-4AB6-8571-8E6BA8130E81}" type="pres">
      <dgm:prSet presAssocID="{E5BE6225-E88D-48C1-8E4C-707010A3E971}" presName="sibTrans" presStyleCnt="0"/>
      <dgm:spPr/>
    </dgm:pt>
    <dgm:pt modelId="{CBA36343-CE51-466C-AAEE-F98D49DAE7AF}" type="pres">
      <dgm:prSet presAssocID="{4375B0F0-A9A7-40D5-A6BB-C69F6CA4AC3E}" presName="node" presStyleLbl="node1" presStyleIdx="2" presStyleCnt="7">
        <dgm:presLayoutVars>
          <dgm:bulletEnabled val="1"/>
        </dgm:presLayoutVars>
      </dgm:prSet>
      <dgm:spPr/>
      <dgm:t>
        <a:bodyPr/>
        <a:lstStyle/>
        <a:p>
          <a:endParaRPr lang="en-US"/>
        </a:p>
      </dgm:t>
    </dgm:pt>
    <dgm:pt modelId="{A5FF6943-0292-42C3-A05B-67938592B8A2}" type="pres">
      <dgm:prSet presAssocID="{5216DC60-7403-4D38-AA8B-6573DAF53926}" presName="sibTrans" presStyleCnt="0"/>
      <dgm:spPr/>
    </dgm:pt>
    <dgm:pt modelId="{226193F6-79E8-419E-94F6-313C76A2B40D}" type="pres">
      <dgm:prSet presAssocID="{746E1C4E-69C3-49DC-B322-211620514372}" presName="node" presStyleLbl="node1" presStyleIdx="3" presStyleCnt="7">
        <dgm:presLayoutVars>
          <dgm:bulletEnabled val="1"/>
        </dgm:presLayoutVars>
      </dgm:prSet>
      <dgm:spPr/>
      <dgm:t>
        <a:bodyPr/>
        <a:lstStyle/>
        <a:p>
          <a:endParaRPr lang="en-US"/>
        </a:p>
      </dgm:t>
    </dgm:pt>
    <dgm:pt modelId="{1A06E8B9-0FD9-46E9-8F66-DCC37A2D4D73}" type="pres">
      <dgm:prSet presAssocID="{56F5018F-DD1D-4780-B563-089D8D940401}" presName="sibTrans" presStyleCnt="0"/>
      <dgm:spPr/>
    </dgm:pt>
    <dgm:pt modelId="{FF08A9D1-054B-406E-9880-25905CEAB24E}" type="pres">
      <dgm:prSet presAssocID="{A5E04373-B462-4210-9907-52BEAFC49B29}" presName="node" presStyleLbl="node1" presStyleIdx="4" presStyleCnt="7">
        <dgm:presLayoutVars>
          <dgm:bulletEnabled val="1"/>
        </dgm:presLayoutVars>
      </dgm:prSet>
      <dgm:spPr/>
      <dgm:t>
        <a:bodyPr/>
        <a:lstStyle/>
        <a:p>
          <a:endParaRPr lang="en-US"/>
        </a:p>
      </dgm:t>
    </dgm:pt>
    <dgm:pt modelId="{28423181-8648-40BF-9DEE-A81B493538C3}" type="pres">
      <dgm:prSet presAssocID="{5F131391-62B5-456D-A0F0-223F00F9235A}" presName="sibTrans" presStyleCnt="0"/>
      <dgm:spPr/>
    </dgm:pt>
    <dgm:pt modelId="{F9E76B73-381F-4A41-86BA-AB3EEB32C4AB}" type="pres">
      <dgm:prSet presAssocID="{E52897F9-7EA5-4F7C-B51B-164BA982758C}" presName="node" presStyleLbl="node1" presStyleIdx="5" presStyleCnt="7">
        <dgm:presLayoutVars>
          <dgm:bulletEnabled val="1"/>
        </dgm:presLayoutVars>
      </dgm:prSet>
      <dgm:spPr/>
      <dgm:t>
        <a:bodyPr/>
        <a:lstStyle/>
        <a:p>
          <a:endParaRPr lang="en-US"/>
        </a:p>
      </dgm:t>
    </dgm:pt>
    <dgm:pt modelId="{30EB9E35-9D1D-4B49-A3BC-3036C3879B5C}" type="pres">
      <dgm:prSet presAssocID="{EFCCD27C-7D92-4D94-936C-AFE84E8DE520}" presName="sibTrans" presStyleCnt="0"/>
      <dgm:spPr/>
    </dgm:pt>
    <dgm:pt modelId="{EC313F9C-D0E1-40FC-AFF8-C6E14DFF1EC8}" type="pres">
      <dgm:prSet presAssocID="{99034C02-5CDE-4027-AC6A-2407E7F70F6D}" presName="node" presStyleLbl="node1" presStyleIdx="6" presStyleCnt="7">
        <dgm:presLayoutVars>
          <dgm:bulletEnabled val="1"/>
        </dgm:presLayoutVars>
      </dgm:prSet>
      <dgm:spPr/>
      <dgm:t>
        <a:bodyPr/>
        <a:lstStyle/>
        <a:p>
          <a:endParaRPr lang="en-US"/>
        </a:p>
      </dgm:t>
    </dgm:pt>
  </dgm:ptLst>
  <dgm:cxnLst>
    <dgm:cxn modelId="{C2E7F55F-D47D-4804-B36E-269DAFD3C6C7}" srcId="{6429F8E5-79B4-4961-98D4-44DFBC70D633}" destId="{4375B0F0-A9A7-40D5-A6BB-C69F6CA4AC3E}" srcOrd="2" destOrd="0" parTransId="{CED079A7-C545-44F6-A0AC-99EFF0FBD483}" sibTransId="{5216DC60-7403-4D38-AA8B-6573DAF53926}"/>
    <dgm:cxn modelId="{CF8CC85A-E678-4F32-9363-68ED628A7137}" srcId="{6429F8E5-79B4-4961-98D4-44DFBC70D633}" destId="{99034C02-5CDE-4027-AC6A-2407E7F70F6D}" srcOrd="6" destOrd="0" parTransId="{744DC505-D753-4838-A24E-3F1BC33C7CA9}" sibTransId="{85330072-9C83-43AF-ABAA-33C5617CE8C3}"/>
    <dgm:cxn modelId="{C1A9D0A4-7F1F-4C14-9B52-6B60093D3AB4}" type="presOf" srcId="{F848AA82-FB0A-4BFC-B40D-5CAD3CF2E0BD}" destId="{401A5C4B-BEDB-4507-9A0B-D48120BD7478}" srcOrd="0" destOrd="0" presId="urn:microsoft.com/office/officeart/2005/8/layout/default"/>
    <dgm:cxn modelId="{C4E6C47C-7E08-4ED8-85A6-10813FDDFFE2}" type="presOf" srcId="{E52897F9-7EA5-4F7C-B51B-164BA982758C}" destId="{F9E76B73-381F-4A41-86BA-AB3EEB32C4AB}" srcOrd="0" destOrd="0" presId="urn:microsoft.com/office/officeart/2005/8/layout/default"/>
    <dgm:cxn modelId="{E5A07494-1BBE-4DF3-A54D-712605D06567}" srcId="{6429F8E5-79B4-4961-98D4-44DFBC70D633}" destId="{746E1C4E-69C3-49DC-B322-211620514372}" srcOrd="3" destOrd="0" parTransId="{96A57A48-232B-473E-8C59-DD805887246A}" sibTransId="{56F5018F-DD1D-4780-B563-089D8D940401}"/>
    <dgm:cxn modelId="{137F9B40-5332-43AA-8332-910D72275228}" type="presOf" srcId="{A5E04373-B462-4210-9907-52BEAFC49B29}" destId="{FF08A9D1-054B-406E-9880-25905CEAB24E}" srcOrd="0" destOrd="0" presId="urn:microsoft.com/office/officeart/2005/8/layout/default"/>
    <dgm:cxn modelId="{ED2EF29D-033B-4299-B50B-0ED96C7CB3C9}" type="presOf" srcId="{6429F8E5-79B4-4961-98D4-44DFBC70D633}" destId="{9C42B92A-21E1-4038-B729-D3E1C33174AE}" srcOrd="0" destOrd="0" presId="urn:microsoft.com/office/officeart/2005/8/layout/default"/>
    <dgm:cxn modelId="{8C3EE66A-76E3-4DC7-826C-C67C099C5608}" type="presOf" srcId="{F94F3723-29BF-456D-AECD-EB7F3687F2ED}" destId="{CBA920E1-9919-486E-9839-F231E3DBF18C}" srcOrd="0" destOrd="0" presId="urn:microsoft.com/office/officeart/2005/8/layout/default"/>
    <dgm:cxn modelId="{3F3FD284-A21A-4B46-AD6C-7B97A1891612}" srcId="{6429F8E5-79B4-4961-98D4-44DFBC70D633}" destId="{E52897F9-7EA5-4F7C-B51B-164BA982758C}" srcOrd="5" destOrd="0" parTransId="{E77397E0-6856-473E-918B-BCC8D0FC3920}" sibTransId="{EFCCD27C-7D92-4D94-936C-AFE84E8DE520}"/>
    <dgm:cxn modelId="{25EAD5BC-D590-44A1-AAFD-0D446FF4640A}" srcId="{6429F8E5-79B4-4961-98D4-44DFBC70D633}" destId="{F848AA82-FB0A-4BFC-B40D-5CAD3CF2E0BD}" srcOrd="1" destOrd="0" parTransId="{22199E21-4A6D-40FD-820C-EB6D8571C1AF}" sibTransId="{E5BE6225-E88D-48C1-8E4C-707010A3E971}"/>
    <dgm:cxn modelId="{0D3CC39B-F0D9-4ACD-8141-557F4AA5EBB6}" type="presOf" srcId="{99034C02-5CDE-4027-AC6A-2407E7F70F6D}" destId="{EC313F9C-D0E1-40FC-AFF8-C6E14DFF1EC8}" srcOrd="0" destOrd="0" presId="urn:microsoft.com/office/officeart/2005/8/layout/default"/>
    <dgm:cxn modelId="{A80534B3-EAC8-4EED-9995-CD9CD1013DFB}" srcId="{6429F8E5-79B4-4961-98D4-44DFBC70D633}" destId="{A5E04373-B462-4210-9907-52BEAFC49B29}" srcOrd="4" destOrd="0" parTransId="{80A4075F-5B9A-44B1-9652-BD64AC179327}" sibTransId="{5F131391-62B5-456D-A0F0-223F00F9235A}"/>
    <dgm:cxn modelId="{D06ED094-C948-42B4-A494-BCE72D977B98}" type="presOf" srcId="{746E1C4E-69C3-49DC-B322-211620514372}" destId="{226193F6-79E8-419E-94F6-313C76A2B40D}" srcOrd="0" destOrd="0" presId="urn:microsoft.com/office/officeart/2005/8/layout/default"/>
    <dgm:cxn modelId="{2E84F0B7-A8D8-494D-AA3B-C2CAC4AA69F6}" srcId="{6429F8E5-79B4-4961-98D4-44DFBC70D633}" destId="{F94F3723-29BF-456D-AECD-EB7F3687F2ED}" srcOrd="0" destOrd="0" parTransId="{3656092A-DB81-4CA8-A942-1C16924D653A}" sibTransId="{8469A6F1-71E8-4137-8A07-5925B27FC682}"/>
    <dgm:cxn modelId="{F651C841-F3BA-4275-B533-E80BDB01C6B6}" type="presOf" srcId="{4375B0F0-A9A7-40D5-A6BB-C69F6CA4AC3E}" destId="{CBA36343-CE51-466C-AAEE-F98D49DAE7AF}" srcOrd="0" destOrd="0" presId="urn:microsoft.com/office/officeart/2005/8/layout/default"/>
    <dgm:cxn modelId="{8F678054-FFA1-452A-B604-D3EC58290744}" type="presParOf" srcId="{9C42B92A-21E1-4038-B729-D3E1C33174AE}" destId="{CBA920E1-9919-486E-9839-F231E3DBF18C}" srcOrd="0" destOrd="0" presId="urn:microsoft.com/office/officeart/2005/8/layout/default"/>
    <dgm:cxn modelId="{2709AF37-4E6B-48AA-8E36-E08063E60E45}" type="presParOf" srcId="{9C42B92A-21E1-4038-B729-D3E1C33174AE}" destId="{EB0DDB67-31AC-40A1-B6F9-22A0204F8FF6}" srcOrd="1" destOrd="0" presId="urn:microsoft.com/office/officeart/2005/8/layout/default"/>
    <dgm:cxn modelId="{2E0A8EBC-2EE2-4059-9876-B66DB2EDA1A2}" type="presParOf" srcId="{9C42B92A-21E1-4038-B729-D3E1C33174AE}" destId="{401A5C4B-BEDB-4507-9A0B-D48120BD7478}" srcOrd="2" destOrd="0" presId="urn:microsoft.com/office/officeart/2005/8/layout/default"/>
    <dgm:cxn modelId="{400E7015-8C67-4C8F-812B-2C942F87098B}" type="presParOf" srcId="{9C42B92A-21E1-4038-B729-D3E1C33174AE}" destId="{12CA6B41-E606-4AB6-8571-8E6BA8130E81}" srcOrd="3" destOrd="0" presId="urn:microsoft.com/office/officeart/2005/8/layout/default"/>
    <dgm:cxn modelId="{4DB96FBC-6AB3-4198-AA83-3F9D4D8FB6D5}" type="presParOf" srcId="{9C42B92A-21E1-4038-B729-D3E1C33174AE}" destId="{CBA36343-CE51-466C-AAEE-F98D49DAE7AF}" srcOrd="4" destOrd="0" presId="urn:microsoft.com/office/officeart/2005/8/layout/default"/>
    <dgm:cxn modelId="{307EF550-0611-4207-BD7D-5C996DD2C04F}" type="presParOf" srcId="{9C42B92A-21E1-4038-B729-D3E1C33174AE}" destId="{A5FF6943-0292-42C3-A05B-67938592B8A2}" srcOrd="5" destOrd="0" presId="urn:microsoft.com/office/officeart/2005/8/layout/default"/>
    <dgm:cxn modelId="{D7013D15-BDDF-4E1F-8C2B-107185C460AF}" type="presParOf" srcId="{9C42B92A-21E1-4038-B729-D3E1C33174AE}" destId="{226193F6-79E8-419E-94F6-313C76A2B40D}" srcOrd="6" destOrd="0" presId="urn:microsoft.com/office/officeart/2005/8/layout/default"/>
    <dgm:cxn modelId="{04A60872-2D12-4548-B457-E22FF03F741D}" type="presParOf" srcId="{9C42B92A-21E1-4038-B729-D3E1C33174AE}" destId="{1A06E8B9-0FD9-46E9-8F66-DCC37A2D4D73}" srcOrd="7" destOrd="0" presId="urn:microsoft.com/office/officeart/2005/8/layout/default"/>
    <dgm:cxn modelId="{1EF0851E-82EB-405F-905F-C34D61C70AC3}" type="presParOf" srcId="{9C42B92A-21E1-4038-B729-D3E1C33174AE}" destId="{FF08A9D1-054B-406E-9880-25905CEAB24E}" srcOrd="8" destOrd="0" presId="urn:microsoft.com/office/officeart/2005/8/layout/default"/>
    <dgm:cxn modelId="{1DABA5A9-1549-42EB-8DE1-69B5FC92ABC5}" type="presParOf" srcId="{9C42B92A-21E1-4038-B729-D3E1C33174AE}" destId="{28423181-8648-40BF-9DEE-A81B493538C3}" srcOrd="9" destOrd="0" presId="urn:microsoft.com/office/officeart/2005/8/layout/default"/>
    <dgm:cxn modelId="{1E0B0B52-3D3A-4B55-9E1D-97220E2C3EF5}" type="presParOf" srcId="{9C42B92A-21E1-4038-B729-D3E1C33174AE}" destId="{F9E76B73-381F-4A41-86BA-AB3EEB32C4AB}" srcOrd="10" destOrd="0" presId="urn:microsoft.com/office/officeart/2005/8/layout/default"/>
    <dgm:cxn modelId="{2D5452BE-E1B3-4EDB-90B4-B2B45472EFB2}" type="presParOf" srcId="{9C42B92A-21E1-4038-B729-D3E1C33174AE}" destId="{30EB9E35-9D1D-4B49-A3BC-3036C3879B5C}" srcOrd="11" destOrd="0" presId="urn:microsoft.com/office/officeart/2005/8/layout/default"/>
    <dgm:cxn modelId="{EFD4C56A-39C1-4151-99BC-12059A623FD2}" type="presParOf" srcId="{9C42B92A-21E1-4038-B729-D3E1C33174AE}" destId="{EC313F9C-D0E1-40FC-AFF8-C6E14DFF1EC8}" srcOrd="12" destOrd="0" presId="urn:microsoft.com/office/officeart/2005/8/layout/default"/>
  </dgm:cxnLst>
  <dgm:bg/>
  <dgm:whole/>
</dgm:dataModel>
</file>

<file path=ppt/diagrams/data2.xml><?xml version="1.0" encoding="utf-8"?>
<dgm:dataModel xmlns:dgm="http://schemas.openxmlformats.org/drawingml/2006/diagram" xmlns:a="http://schemas.openxmlformats.org/drawingml/2006/main">
  <dgm:ptLst>
    <dgm:pt modelId="{BFEAC937-B9F1-4350-A391-064507DF19C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7979C4E6-E27C-4A97-B2D2-1B9DF9C87D00}">
      <dgm:prSet phldrT="[Text]" custT="1"/>
      <dgm:spPr>
        <a:ln w="76200">
          <a:solidFill>
            <a:srgbClr val="FF0000"/>
          </a:solidFill>
        </a:ln>
      </dgm:spPr>
      <dgm:t>
        <a:bodyPr/>
        <a:lstStyle/>
        <a:p>
          <a:r>
            <a:rPr lang="en-US" sz="1800" b="1" dirty="0" smtClean="0"/>
            <a:t>empathy</a:t>
          </a:r>
          <a:endParaRPr lang="en-US" sz="1800" b="1" dirty="0"/>
        </a:p>
      </dgm:t>
    </dgm:pt>
    <dgm:pt modelId="{3C13E1C7-F5AC-4B0C-B582-5E2A40DC2D65}" type="parTrans" cxnId="{B5B8A1B3-1F40-45FF-BB9A-DD1A23793C59}">
      <dgm:prSet/>
      <dgm:spPr/>
      <dgm:t>
        <a:bodyPr/>
        <a:lstStyle/>
        <a:p>
          <a:endParaRPr lang="en-US"/>
        </a:p>
      </dgm:t>
    </dgm:pt>
    <dgm:pt modelId="{5BF87ED2-2D0A-454C-ADA0-CBF7E33ACD4B}" type="sibTrans" cxnId="{B5B8A1B3-1F40-45FF-BB9A-DD1A23793C59}">
      <dgm:prSet custT="1"/>
      <dgm:spPr>
        <a:ln w="76200">
          <a:solidFill>
            <a:srgbClr val="FF0000"/>
          </a:solidFill>
        </a:ln>
      </dgm:spPr>
      <dgm:t>
        <a:bodyPr/>
        <a:lstStyle/>
        <a:p>
          <a:endParaRPr lang="en-US" sz="1800" b="1"/>
        </a:p>
      </dgm:t>
    </dgm:pt>
    <dgm:pt modelId="{7A40F233-9E3E-495F-B233-6CB9A6B07BF8}">
      <dgm:prSet phldrT="[Text]" custT="1"/>
      <dgm:spPr>
        <a:ln w="76200">
          <a:solidFill>
            <a:srgbClr val="FF0000"/>
          </a:solidFill>
        </a:ln>
      </dgm:spPr>
      <dgm:t>
        <a:bodyPr/>
        <a:lstStyle/>
        <a:p>
          <a:pPr algn="ctr"/>
          <a:r>
            <a:rPr lang="en-US" sz="1800" b="1" dirty="0" smtClean="0"/>
            <a:t>Respect</a:t>
          </a:r>
          <a:endParaRPr lang="en-US" sz="1800" b="1" dirty="0"/>
        </a:p>
      </dgm:t>
    </dgm:pt>
    <dgm:pt modelId="{E84DF481-61A2-46D4-9CE2-EE3A382C2D94}" type="parTrans" cxnId="{2A4DAB5B-C73E-4751-AFF8-537096C1B544}">
      <dgm:prSet/>
      <dgm:spPr/>
      <dgm:t>
        <a:bodyPr/>
        <a:lstStyle/>
        <a:p>
          <a:endParaRPr lang="en-US"/>
        </a:p>
      </dgm:t>
    </dgm:pt>
    <dgm:pt modelId="{1AA724AD-D552-4089-8860-8103690F61F4}" type="sibTrans" cxnId="{2A4DAB5B-C73E-4751-AFF8-537096C1B544}">
      <dgm:prSet custT="1"/>
      <dgm:spPr>
        <a:ln w="76200">
          <a:solidFill>
            <a:srgbClr val="FF0000"/>
          </a:solidFill>
        </a:ln>
      </dgm:spPr>
      <dgm:t>
        <a:bodyPr/>
        <a:lstStyle/>
        <a:p>
          <a:endParaRPr lang="en-US" sz="1800" b="1"/>
        </a:p>
      </dgm:t>
    </dgm:pt>
    <dgm:pt modelId="{DFFC709A-70E0-44D3-AE58-8F46F7406FFE}">
      <dgm:prSet phldrT="[Text]" custT="1"/>
      <dgm:spPr>
        <a:ln w="76200">
          <a:solidFill>
            <a:srgbClr val="FF0000"/>
          </a:solidFill>
        </a:ln>
      </dgm:spPr>
      <dgm:t>
        <a:bodyPr/>
        <a:lstStyle/>
        <a:p>
          <a:r>
            <a:rPr lang="en-US" sz="1800" b="1" dirty="0" smtClean="0"/>
            <a:t>genuineness</a:t>
          </a:r>
          <a:endParaRPr lang="en-US" sz="1800" b="1" dirty="0"/>
        </a:p>
      </dgm:t>
    </dgm:pt>
    <dgm:pt modelId="{8BADD39A-17D8-4497-9A92-778FD0FBF13B}" type="parTrans" cxnId="{B09614C9-6D60-4E77-8772-3C2A8390D953}">
      <dgm:prSet/>
      <dgm:spPr/>
      <dgm:t>
        <a:bodyPr/>
        <a:lstStyle/>
        <a:p>
          <a:endParaRPr lang="en-US"/>
        </a:p>
      </dgm:t>
    </dgm:pt>
    <dgm:pt modelId="{73A0DD3A-F8FC-4CA2-8C78-5CB5E20EB8B8}" type="sibTrans" cxnId="{B09614C9-6D60-4E77-8772-3C2A8390D953}">
      <dgm:prSet custT="1"/>
      <dgm:spPr>
        <a:ln w="76200">
          <a:solidFill>
            <a:srgbClr val="FF0000"/>
          </a:solidFill>
        </a:ln>
      </dgm:spPr>
      <dgm:t>
        <a:bodyPr/>
        <a:lstStyle/>
        <a:p>
          <a:endParaRPr lang="en-US" sz="1800" b="1"/>
        </a:p>
      </dgm:t>
    </dgm:pt>
    <dgm:pt modelId="{2A50C7F2-2FE7-4A4E-B68D-0A5871A56F6C}">
      <dgm:prSet phldrT="[Text]" custT="1"/>
      <dgm:spPr>
        <a:ln w="76200">
          <a:solidFill>
            <a:srgbClr val="FF0000"/>
          </a:solidFill>
        </a:ln>
      </dgm:spPr>
      <dgm:t>
        <a:bodyPr/>
        <a:lstStyle/>
        <a:p>
          <a:r>
            <a:rPr lang="en-US" sz="1800" b="1" dirty="0" smtClean="0"/>
            <a:t>wellness</a:t>
          </a:r>
          <a:endParaRPr lang="en-US" sz="1800" b="1" dirty="0"/>
        </a:p>
      </dgm:t>
    </dgm:pt>
    <dgm:pt modelId="{B1D4E21C-1985-4109-8F72-963BEA97AF7E}" type="parTrans" cxnId="{A010F905-7599-4374-835F-A2F7445489B0}">
      <dgm:prSet/>
      <dgm:spPr/>
      <dgm:t>
        <a:bodyPr/>
        <a:lstStyle/>
        <a:p>
          <a:endParaRPr lang="en-US"/>
        </a:p>
      </dgm:t>
    </dgm:pt>
    <dgm:pt modelId="{32ED28DC-506C-45AA-8EEB-1077B8563BFA}" type="sibTrans" cxnId="{A010F905-7599-4374-835F-A2F7445489B0}">
      <dgm:prSet custT="1"/>
      <dgm:spPr>
        <a:ln w="76200">
          <a:solidFill>
            <a:srgbClr val="FF0000"/>
          </a:solidFill>
        </a:ln>
      </dgm:spPr>
      <dgm:t>
        <a:bodyPr/>
        <a:lstStyle/>
        <a:p>
          <a:endParaRPr lang="en-US" sz="1800" b="1"/>
        </a:p>
      </dgm:t>
    </dgm:pt>
    <dgm:pt modelId="{00A4110A-756C-4663-AF70-649BE6532395}">
      <dgm:prSet phldrT="[Text]" custT="1"/>
      <dgm:spPr>
        <a:ln w="76200">
          <a:solidFill>
            <a:srgbClr val="FF0000"/>
          </a:solidFill>
        </a:ln>
      </dgm:spPr>
      <dgm:t>
        <a:bodyPr/>
        <a:lstStyle/>
        <a:p>
          <a:r>
            <a:rPr lang="en-US" sz="1800" b="1" dirty="0" smtClean="0"/>
            <a:t>Cultural competence</a:t>
          </a:r>
          <a:endParaRPr lang="en-US" sz="1800" b="1" dirty="0"/>
        </a:p>
      </dgm:t>
    </dgm:pt>
    <dgm:pt modelId="{1F6B0B92-F39B-45EF-B825-F800E59AD922}" type="parTrans" cxnId="{CB7544A5-7E07-49D8-A7C3-12E508EDDED1}">
      <dgm:prSet/>
      <dgm:spPr/>
      <dgm:t>
        <a:bodyPr/>
        <a:lstStyle/>
        <a:p>
          <a:endParaRPr lang="en-US"/>
        </a:p>
      </dgm:t>
    </dgm:pt>
    <dgm:pt modelId="{BE379474-5B3B-4000-9B28-F169B7C77DAF}" type="sibTrans" cxnId="{CB7544A5-7E07-49D8-A7C3-12E508EDDED1}">
      <dgm:prSet custT="1"/>
      <dgm:spPr>
        <a:ln w="76200">
          <a:solidFill>
            <a:srgbClr val="FF0000"/>
          </a:solidFill>
        </a:ln>
      </dgm:spPr>
      <dgm:t>
        <a:bodyPr/>
        <a:lstStyle/>
        <a:p>
          <a:endParaRPr lang="en-US" sz="1800" b="1"/>
        </a:p>
      </dgm:t>
    </dgm:pt>
    <dgm:pt modelId="{46B0F9C4-9F08-49AF-B29F-377699651F97}">
      <dgm:prSet custT="1"/>
      <dgm:spPr>
        <a:ln w="76200">
          <a:solidFill>
            <a:srgbClr val="FF0000"/>
          </a:solidFill>
        </a:ln>
      </dgm:spPr>
      <dgm:t>
        <a:bodyPr/>
        <a:lstStyle/>
        <a:p>
          <a:r>
            <a:rPr lang="en-US" sz="1800" b="1" dirty="0" smtClean="0"/>
            <a:t>The ‘it ‘ factor</a:t>
          </a:r>
          <a:endParaRPr lang="en-US" sz="1800" b="1" dirty="0"/>
        </a:p>
      </dgm:t>
    </dgm:pt>
    <dgm:pt modelId="{D88A1D22-FE25-4CF4-9C33-A987FC004399}" type="parTrans" cxnId="{4C5D384C-F994-4BD7-80AD-1D7CCCD8BC85}">
      <dgm:prSet/>
      <dgm:spPr/>
      <dgm:t>
        <a:bodyPr/>
        <a:lstStyle/>
        <a:p>
          <a:endParaRPr lang="en-US"/>
        </a:p>
      </dgm:t>
    </dgm:pt>
    <dgm:pt modelId="{F70CEC99-8E17-4739-A743-80FB01908B0F}" type="sibTrans" cxnId="{4C5D384C-F994-4BD7-80AD-1D7CCCD8BC85}">
      <dgm:prSet custT="1"/>
      <dgm:spPr>
        <a:ln w="76200">
          <a:solidFill>
            <a:srgbClr val="FF0000"/>
          </a:solidFill>
        </a:ln>
      </dgm:spPr>
      <dgm:t>
        <a:bodyPr/>
        <a:lstStyle/>
        <a:p>
          <a:endParaRPr lang="en-US" sz="1800" b="1"/>
        </a:p>
      </dgm:t>
    </dgm:pt>
    <dgm:pt modelId="{D362D623-E797-4E41-9AE2-E7BF73C02D49}">
      <dgm:prSet custT="1"/>
      <dgm:spPr>
        <a:ln w="76200">
          <a:solidFill>
            <a:srgbClr val="FF0000"/>
          </a:solidFill>
        </a:ln>
      </dgm:spPr>
      <dgm:t>
        <a:bodyPr/>
        <a:lstStyle/>
        <a:p>
          <a:r>
            <a:rPr lang="en-US" sz="1800" b="1" dirty="0" smtClean="0"/>
            <a:t>Compatibility with and belief in theory</a:t>
          </a:r>
          <a:endParaRPr lang="en-US" sz="1800" b="1" dirty="0"/>
        </a:p>
      </dgm:t>
    </dgm:pt>
    <dgm:pt modelId="{0A3105E2-8B7C-426B-B4CE-5CA025FC204C}" type="parTrans" cxnId="{4F083F19-9D1C-42D8-95A9-979C6AB175CA}">
      <dgm:prSet/>
      <dgm:spPr/>
      <dgm:t>
        <a:bodyPr/>
        <a:lstStyle/>
        <a:p>
          <a:endParaRPr lang="en-US"/>
        </a:p>
      </dgm:t>
    </dgm:pt>
    <dgm:pt modelId="{B5D6FFFA-A1D8-4B7A-8404-50FD3E8A49A5}" type="sibTrans" cxnId="{4F083F19-9D1C-42D8-95A9-979C6AB175CA}">
      <dgm:prSet custT="1"/>
      <dgm:spPr>
        <a:ln w="76200">
          <a:solidFill>
            <a:srgbClr val="FF0000"/>
          </a:solidFill>
        </a:ln>
      </dgm:spPr>
      <dgm:t>
        <a:bodyPr/>
        <a:lstStyle/>
        <a:p>
          <a:endParaRPr lang="en-US" sz="1800" b="1"/>
        </a:p>
      </dgm:t>
    </dgm:pt>
    <dgm:pt modelId="{1F4B43D2-49FC-4D65-84D5-E5AAAF3942B2}">
      <dgm:prSet custT="1"/>
      <dgm:spPr>
        <a:ln w="76200">
          <a:solidFill>
            <a:srgbClr val="FF0000"/>
          </a:solidFill>
        </a:ln>
      </dgm:spPr>
      <dgm:t>
        <a:bodyPr/>
        <a:lstStyle/>
        <a:p>
          <a:r>
            <a:rPr lang="en-US" sz="1800" b="1" dirty="0" smtClean="0"/>
            <a:t>Cognitive complexity</a:t>
          </a:r>
          <a:endParaRPr lang="en-US" sz="1800" b="1" dirty="0"/>
        </a:p>
      </dgm:t>
    </dgm:pt>
    <dgm:pt modelId="{C2BEC44A-9329-4ECC-BFA2-95E9E3D25A75}" type="parTrans" cxnId="{BABEE908-AE55-4269-AEC5-A98777DB6B63}">
      <dgm:prSet/>
      <dgm:spPr/>
      <dgm:t>
        <a:bodyPr/>
        <a:lstStyle/>
        <a:p>
          <a:endParaRPr lang="en-US"/>
        </a:p>
      </dgm:t>
    </dgm:pt>
    <dgm:pt modelId="{9F2CD300-14D9-4179-B9BC-38D770C0318A}" type="sibTrans" cxnId="{BABEE908-AE55-4269-AEC5-A98777DB6B63}">
      <dgm:prSet custT="1"/>
      <dgm:spPr>
        <a:ln w="76200">
          <a:solidFill>
            <a:srgbClr val="FF0000"/>
          </a:solidFill>
        </a:ln>
      </dgm:spPr>
      <dgm:t>
        <a:bodyPr/>
        <a:lstStyle/>
        <a:p>
          <a:endParaRPr lang="en-US" sz="1800" b="1"/>
        </a:p>
      </dgm:t>
    </dgm:pt>
    <dgm:pt modelId="{BCF69F54-15D3-488E-8908-33F2E5367F08}" type="pres">
      <dgm:prSet presAssocID="{BFEAC937-B9F1-4350-A391-064507DF19CE}" presName="cycle" presStyleCnt="0">
        <dgm:presLayoutVars>
          <dgm:dir/>
          <dgm:resizeHandles val="exact"/>
        </dgm:presLayoutVars>
      </dgm:prSet>
      <dgm:spPr/>
      <dgm:t>
        <a:bodyPr/>
        <a:lstStyle/>
        <a:p>
          <a:endParaRPr lang="en-US"/>
        </a:p>
      </dgm:t>
    </dgm:pt>
    <dgm:pt modelId="{BF20F8E5-D605-4758-97E0-89661B8988D7}" type="pres">
      <dgm:prSet presAssocID="{7979C4E6-E27C-4A97-B2D2-1B9DF9C87D00}" presName="node" presStyleLbl="node1" presStyleIdx="0" presStyleCnt="8" custScaleX="112582">
        <dgm:presLayoutVars>
          <dgm:bulletEnabled val="1"/>
        </dgm:presLayoutVars>
      </dgm:prSet>
      <dgm:spPr/>
      <dgm:t>
        <a:bodyPr/>
        <a:lstStyle/>
        <a:p>
          <a:endParaRPr lang="en-US"/>
        </a:p>
      </dgm:t>
    </dgm:pt>
    <dgm:pt modelId="{3ABD37D1-8DAC-457C-9723-D34AA8ABC12F}" type="pres">
      <dgm:prSet presAssocID="{5BF87ED2-2D0A-454C-ADA0-CBF7E33ACD4B}" presName="sibTrans" presStyleLbl="sibTrans2D1" presStyleIdx="0" presStyleCnt="8"/>
      <dgm:spPr/>
      <dgm:t>
        <a:bodyPr/>
        <a:lstStyle/>
        <a:p>
          <a:endParaRPr lang="en-US"/>
        </a:p>
      </dgm:t>
    </dgm:pt>
    <dgm:pt modelId="{223CD98B-5E41-4C0E-B284-0ECA398D2359}" type="pres">
      <dgm:prSet presAssocID="{5BF87ED2-2D0A-454C-ADA0-CBF7E33ACD4B}" presName="connectorText" presStyleLbl="sibTrans2D1" presStyleIdx="0" presStyleCnt="8"/>
      <dgm:spPr/>
      <dgm:t>
        <a:bodyPr/>
        <a:lstStyle/>
        <a:p>
          <a:endParaRPr lang="en-US"/>
        </a:p>
      </dgm:t>
    </dgm:pt>
    <dgm:pt modelId="{1CCF6B80-4783-4E01-9626-1EFDC9AD53CD}" type="pres">
      <dgm:prSet presAssocID="{7A40F233-9E3E-495F-B233-6CB9A6B07BF8}" presName="node" presStyleLbl="node1" presStyleIdx="1" presStyleCnt="8" custScaleX="144797">
        <dgm:presLayoutVars>
          <dgm:bulletEnabled val="1"/>
        </dgm:presLayoutVars>
      </dgm:prSet>
      <dgm:spPr/>
      <dgm:t>
        <a:bodyPr/>
        <a:lstStyle/>
        <a:p>
          <a:endParaRPr lang="en-US"/>
        </a:p>
      </dgm:t>
    </dgm:pt>
    <dgm:pt modelId="{FF436940-083D-45D5-A63A-CC01F5E45D28}" type="pres">
      <dgm:prSet presAssocID="{1AA724AD-D552-4089-8860-8103690F61F4}" presName="sibTrans" presStyleLbl="sibTrans2D1" presStyleIdx="1" presStyleCnt="8"/>
      <dgm:spPr/>
      <dgm:t>
        <a:bodyPr/>
        <a:lstStyle/>
        <a:p>
          <a:endParaRPr lang="en-US"/>
        </a:p>
      </dgm:t>
    </dgm:pt>
    <dgm:pt modelId="{BCEF3C90-03D6-4E48-AC4D-231F31981A78}" type="pres">
      <dgm:prSet presAssocID="{1AA724AD-D552-4089-8860-8103690F61F4}" presName="connectorText" presStyleLbl="sibTrans2D1" presStyleIdx="1" presStyleCnt="8"/>
      <dgm:spPr/>
      <dgm:t>
        <a:bodyPr/>
        <a:lstStyle/>
        <a:p>
          <a:endParaRPr lang="en-US"/>
        </a:p>
      </dgm:t>
    </dgm:pt>
    <dgm:pt modelId="{B98BED6F-971D-495B-89DC-1D7DCD67AF57}" type="pres">
      <dgm:prSet presAssocID="{DFFC709A-70E0-44D3-AE58-8F46F7406FFE}" presName="node" presStyleLbl="node1" presStyleIdx="2" presStyleCnt="8" custScaleX="156555">
        <dgm:presLayoutVars>
          <dgm:bulletEnabled val="1"/>
        </dgm:presLayoutVars>
      </dgm:prSet>
      <dgm:spPr/>
      <dgm:t>
        <a:bodyPr/>
        <a:lstStyle/>
        <a:p>
          <a:endParaRPr lang="en-US"/>
        </a:p>
      </dgm:t>
    </dgm:pt>
    <dgm:pt modelId="{83B97777-FA05-4DAC-9E38-25F5DDDF7BD8}" type="pres">
      <dgm:prSet presAssocID="{73A0DD3A-F8FC-4CA2-8C78-5CB5E20EB8B8}" presName="sibTrans" presStyleLbl="sibTrans2D1" presStyleIdx="2" presStyleCnt="8"/>
      <dgm:spPr/>
      <dgm:t>
        <a:bodyPr/>
        <a:lstStyle/>
        <a:p>
          <a:endParaRPr lang="en-US"/>
        </a:p>
      </dgm:t>
    </dgm:pt>
    <dgm:pt modelId="{0DA69130-A0E2-4BBC-9952-BFC2529A0F47}" type="pres">
      <dgm:prSet presAssocID="{73A0DD3A-F8FC-4CA2-8C78-5CB5E20EB8B8}" presName="connectorText" presStyleLbl="sibTrans2D1" presStyleIdx="2" presStyleCnt="8"/>
      <dgm:spPr/>
      <dgm:t>
        <a:bodyPr/>
        <a:lstStyle/>
        <a:p>
          <a:endParaRPr lang="en-US"/>
        </a:p>
      </dgm:t>
    </dgm:pt>
    <dgm:pt modelId="{E3E9310F-5309-4E46-9C26-6525BC5C69D0}" type="pres">
      <dgm:prSet presAssocID="{2A50C7F2-2FE7-4A4E-B68D-0A5871A56F6C}" presName="node" presStyleLbl="node1" presStyleIdx="3" presStyleCnt="8" custScaleX="117589">
        <dgm:presLayoutVars>
          <dgm:bulletEnabled val="1"/>
        </dgm:presLayoutVars>
      </dgm:prSet>
      <dgm:spPr/>
      <dgm:t>
        <a:bodyPr/>
        <a:lstStyle/>
        <a:p>
          <a:endParaRPr lang="en-US"/>
        </a:p>
      </dgm:t>
    </dgm:pt>
    <dgm:pt modelId="{0DAA1586-6DCA-4305-BFD7-4D3C4A00E1F9}" type="pres">
      <dgm:prSet presAssocID="{32ED28DC-506C-45AA-8EEB-1077B8563BFA}" presName="sibTrans" presStyleLbl="sibTrans2D1" presStyleIdx="3" presStyleCnt="8"/>
      <dgm:spPr/>
      <dgm:t>
        <a:bodyPr/>
        <a:lstStyle/>
        <a:p>
          <a:endParaRPr lang="en-US"/>
        </a:p>
      </dgm:t>
    </dgm:pt>
    <dgm:pt modelId="{E8B23A70-9DE0-4C43-95A8-D0A5471DB051}" type="pres">
      <dgm:prSet presAssocID="{32ED28DC-506C-45AA-8EEB-1077B8563BFA}" presName="connectorText" presStyleLbl="sibTrans2D1" presStyleIdx="3" presStyleCnt="8"/>
      <dgm:spPr/>
      <dgm:t>
        <a:bodyPr/>
        <a:lstStyle/>
        <a:p>
          <a:endParaRPr lang="en-US"/>
        </a:p>
      </dgm:t>
    </dgm:pt>
    <dgm:pt modelId="{7F7807BC-3F63-4B4C-8BA3-393FDBC5C260}" type="pres">
      <dgm:prSet presAssocID="{00A4110A-756C-4663-AF70-649BE6532395}" presName="node" presStyleLbl="node1" presStyleIdx="4" presStyleCnt="8" custScaleX="124859" custScaleY="124899">
        <dgm:presLayoutVars>
          <dgm:bulletEnabled val="1"/>
        </dgm:presLayoutVars>
      </dgm:prSet>
      <dgm:spPr/>
      <dgm:t>
        <a:bodyPr/>
        <a:lstStyle/>
        <a:p>
          <a:endParaRPr lang="en-US"/>
        </a:p>
      </dgm:t>
    </dgm:pt>
    <dgm:pt modelId="{5D77C75A-E9E9-4ADD-B1BC-3E98B6731859}" type="pres">
      <dgm:prSet presAssocID="{BE379474-5B3B-4000-9B28-F169B7C77DAF}" presName="sibTrans" presStyleLbl="sibTrans2D1" presStyleIdx="4" presStyleCnt="8"/>
      <dgm:spPr/>
      <dgm:t>
        <a:bodyPr/>
        <a:lstStyle/>
        <a:p>
          <a:endParaRPr lang="en-US"/>
        </a:p>
      </dgm:t>
    </dgm:pt>
    <dgm:pt modelId="{28B632ED-7AAD-4324-B33C-783C2865E320}" type="pres">
      <dgm:prSet presAssocID="{BE379474-5B3B-4000-9B28-F169B7C77DAF}" presName="connectorText" presStyleLbl="sibTrans2D1" presStyleIdx="4" presStyleCnt="8"/>
      <dgm:spPr/>
      <dgm:t>
        <a:bodyPr/>
        <a:lstStyle/>
        <a:p>
          <a:endParaRPr lang="en-US"/>
        </a:p>
      </dgm:t>
    </dgm:pt>
    <dgm:pt modelId="{E98CEB79-C4C1-495B-A6B9-3226BCB1DEF3}" type="pres">
      <dgm:prSet presAssocID="{46B0F9C4-9F08-49AF-B29F-377699651F97}" presName="node" presStyleLbl="node1" presStyleIdx="5" presStyleCnt="8">
        <dgm:presLayoutVars>
          <dgm:bulletEnabled val="1"/>
        </dgm:presLayoutVars>
      </dgm:prSet>
      <dgm:spPr/>
      <dgm:t>
        <a:bodyPr/>
        <a:lstStyle/>
        <a:p>
          <a:endParaRPr lang="en-US"/>
        </a:p>
      </dgm:t>
    </dgm:pt>
    <dgm:pt modelId="{DFABD32D-5D3F-4B1A-BDE1-CF81B27E5B4A}" type="pres">
      <dgm:prSet presAssocID="{F70CEC99-8E17-4739-A743-80FB01908B0F}" presName="sibTrans" presStyleLbl="sibTrans2D1" presStyleIdx="5" presStyleCnt="8"/>
      <dgm:spPr/>
      <dgm:t>
        <a:bodyPr/>
        <a:lstStyle/>
        <a:p>
          <a:endParaRPr lang="en-US"/>
        </a:p>
      </dgm:t>
    </dgm:pt>
    <dgm:pt modelId="{C1F6795A-AD36-401B-AF43-C5F0D6FF13CE}" type="pres">
      <dgm:prSet presAssocID="{F70CEC99-8E17-4739-A743-80FB01908B0F}" presName="connectorText" presStyleLbl="sibTrans2D1" presStyleIdx="5" presStyleCnt="8"/>
      <dgm:spPr/>
      <dgm:t>
        <a:bodyPr/>
        <a:lstStyle/>
        <a:p>
          <a:endParaRPr lang="en-US"/>
        </a:p>
      </dgm:t>
    </dgm:pt>
    <dgm:pt modelId="{495B21B8-3D90-4828-822A-ED21C72DEA21}" type="pres">
      <dgm:prSet presAssocID="{D362D623-E797-4E41-9AE2-E7BF73C02D49}" presName="node" presStyleLbl="node1" presStyleIdx="6" presStyleCnt="8" custScaleX="173839" custRadScaleRad="102630" custRadScaleInc="-1843">
        <dgm:presLayoutVars>
          <dgm:bulletEnabled val="1"/>
        </dgm:presLayoutVars>
      </dgm:prSet>
      <dgm:spPr/>
      <dgm:t>
        <a:bodyPr/>
        <a:lstStyle/>
        <a:p>
          <a:endParaRPr lang="en-US"/>
        </a:p>
      </dgm:t>
    </dgm:pt>
    <dgm:pt modelId="{393EBB0E-8571-41BE-859E-A05CF790B935}" type="pres">
      <dgm:prSet presAssocID="{B5D6FFFA-A1D8-4B7A-8404-50FD3E8A49A5}" presName="sibTrans" presStyleLbl="sibTrans2D1" presStyleIdx="6" presStyleCnt="8"/>
      <dgm:spPr/>
      <dgm:t>
        <a:bodyPr/>
        <a:lstStyle/>
        <a:p>
          <a:endParaRPr lang="en-US"/>
        </a:p>
      </dgm:t>
    </dgm:pt>
    <dgm:pt modelId="{ED4910E1-E768-4E6A-8A6A-CD4CCE948A1A}" type="pres">
      <dgm:prSet presAssocID="{B5D6FFFA-A1D8-4B7A-8404-50FD3E8A49A5}" presName="connectorText" presStyleLbl="sibTrans2D1" presStyleIdx="6" presStyleCnt="8"/>
      <dgm:spPr/>
      <dgm:t>
        <a:bodyPr/>
        <a:lstStyle/>
        <a:p>
          <a:endParaRPr lang="en-US"/>
        </a:p>
      </dgm:t>
    </dgm:pt>
    <dgm:pt modelId="{D5998AB4-47ED-4988-AF07-69F62FC2E8AE}" type="pres">
      <dgm:prSet presAssocID="{1F4B43D2-49FC-4D65-84D5-E5AAAF3942B2}" presName="node" presStyleLbl="node1" presStyleIdx="7" presStyleCnt="8" custScaleX="146593">
        <dgm:presLayoutVars>
          <dgm:bulletEnabled val="1"/>
        </dgm:presLayoutVars>
      </dgm:prSet>
      <dgm:spPr/>
      <dgm:t>
        <a:bodyPr/>
        <a:lstStyle/>
        <a:p>
          <a:endParaRPr lang="en-US"/>
        </a:p>
      </dgm:t>
    </dgm:pt>
    <dgm:pt modelId="{E244B0AB-1C31-45CB-A08F-A4D81B865311}" type="pres">
      <dgm:prSet presAssocID="{9F2CD300-14D9-4179-B9BC-38D770C0318A}" presName="sibTrans" presStyleLbl="sibTrans2D1" presStyleIdx="7" presStyleCnt="8"/>
      <dgm:spPr/>
      <dgm:t>
        <a:bodyPr/>
        <a:lstStyle/>
        <a:p>
          <a:endParaRPr lang="en-US"/>
        </a:p>
      </dgm:t>
    </dgm:pt>
    <dgm:pt modelId="{1256ED95-AD46-448C-BD62-A53A820A8968}" type="pres">
      <dgm:prSet presAssocID="{9F2CD300-14D9-4179-B9BC-38D770C0318A}" presName="connectorText" presStyleLbl="sibTrans2D1" presStyleIdx="7" presStyleCnt="8"/>
      <dgm:spPr/>
      <dgm:t>
        <a:bodyPr/>
        <a:lstStyle/>
        <a:p>
          <a:endParaRPr lang="en-US"/>
        </a:p>
      </dgm:t>
    </dgm:pt>
  </dgm:ptLst>
  <dgm:cxnLst>
    <dgm:cxn modelId="{B54BB145-9977-462C-8D02-5766730556BC}" type="presOf" srcId="{D362D623-E797-4E41-9AE2-E7BF73C02D49}" destId="{495B21B8-3D90-4828-822A-ED21C72DEA21}" srcOrd="0" destOrd="0" presId="urn:microsoft.com/office/officeart/2005/8/layout/cycle2"/>
    <dgm:cxn modelId="{34AD6D16-486D-4215-83B3-11C7E948DA44}" type="presOf" srcId="{1F4B43D2-49FC-4D65-84D5-E5AAAF3942B2}" destId="{D5998AB4-47ED-4988-AF07-69F62FC2E8AE}" srcOrd="0" destOrd="0" presId="urn:microsoft.com/office/officeart/2005/8/layout/cycle2"/>
    <dgm:cxn modelId="{EB3842D5-FD49-42BC-AFCA-271E4BDA87C7}" type="presOf" srcId="{BFEAC937-B9F1-4350-A391-064507DF19CE}" destId="{BCF69F54-15D3-488E-8908-33F2E5367F08}" srcOrd="0" destOrd="0" presId="urn:microsoft.com/office/officeart/2005/8/layout/cycle2"/>
    <dgm:cxn modelId="{7D00F482-E0E7-4C93-801E-FE47D72FB930}" type="presOf" srcId="{5BF87ED2-2D0A-454C-ADA0-CBF7E33ACD4B}" destId="{3ABD37D1-8DAC-457C-9723-D34AA8ABC12F}" srcOrd="0" destOrd="0" presId="urn:microsoft.com/office/officeart/2005/8/layout/cycle2"/>
    <dgm:cxn modelId="{D276F909-27E6-43CC-B2BE-61A047C4941B}" type="presOf" srcId="{1AA724AD-D552-4089-8860-8103690F61F4}" destId="{FF436940-083D-45D5-A63A-CC01F5E45D28}" srcOrd="0" destOrd="0" presId="urn:microsoft.com/office/officeart/2005/8/layout/cycle2"/>
    <dgm:cxn modelId="{6D5FFE8B-5EA9-4BA9-A7DA-8DF2D56D4319}" type="presOf" srcId="{F70CEC99-8E17-4739-A743-80FB01908B0F}" destId="{DFABD32D-5D3F-4B1A-BDE1-CF81B27E5B4A}" srcOrd="0" destOrd="0" presId="urn:microsoft.com/office/officeart/2005/8/layout/cycle2"/>
    <dgm:cxn modelId="{B7A2B53F-9A0A-4557-A3B6-D29CE99102D9}" type="presOf" srcId="{B5D6FFFA-A1D8-4B7A-8404-50FD3E8A49A5}" destId="{ED4910E1-E768-4E6A-8A6A-CD4CCE948A1A}" srcOrd="1" destOrd="0" presId="urn:microsoft.com/office/officeart/2005/8/layout/cycle2"/>
    <dgm:cxn modelId="{FB95623B-F091-4538-97ED-032702B1044E}" type="presOf" srcId="{73A0DD3A-F8FC-4CA2-8C78-5CB5E20EB8B8}" destId="{83B97777-FA05-4DAC-9E38-25F5DDDF7BD8}" srcOrd="0" destOrd="0" presId="urn:microsoft.com/office/officeart/2005/8/layout/cycle2"/>
    <dgm:cxn modelId="{8CE70DDD-F7CE-45FC-BDAB-2EAE820361E3}" type="presOf" srcId="{BE379474-5B3B-4000-9B28-F169B7C77DAF}" destId="{5D77C75A-E9E9-4ADD-B1BC-3E98B6731859}" srcOrd="0" destOrd="0" presId="urn:microsoft.com/office/officeart/2005/8/layout/cycle2"/>
    <dgm:cxn modelId="{F35626F9-7EF3-4E38-804B-3BA02E5BA814}" type="presOf" srcId="{7A40F233-9E3E-495F-B233-6CB9A6B07BF8}" destId="{1CCF6B80-4783-4E01-9626-1EFDC9AD53CD}" srcOrd="0" destOrd="0" presId="urn:microsoft.com/office/officeart/2005/8/layout/cycle2"/>
    <dgm:cxn modelId="{179139FF-9E1D-44F6-B578-D226D482041E}" type="presOf" srcId="{F70CEC99-8E17-4739-A743-80FB01908B0F}" destId="{C1F6795A-AD36-401B-AF43-C5F0D6FF13CE}" srcOrd="1" destOrd="0" presId="urn:microsoft.com/office/officeart/2005/8/layout/cycle2"/>
    <dgm:cxn modelId="{6247A576-9D0B-40C3-BAFA-2C0B403C84F5}" type="presOf" srcId="{32ED28DC-506C-45AA-8EEB-1077B8563BFA}" destId="{E8B23A70-9DE0-4C43-95A8-D0A5471DB051}" srcOrd="1" destOrd="0" presId="urn:microsoft.com/office/officeart/2005/8/layout/cycle2"/>
    <dgm:cxn modelId="{B5B8A1B3-1F40-45FF-BB9A-DD1A23793C59}" srcId="{BFEAC937-B9F1-4350-A391-064507DF19CE}" destId="{7979C4E6-E27C-4A97-B2D2-1B9DF9C87D00}" srcOrd="0" destOrd="0" parTransId="{3C13E1C7-F5AC-4B0C-B582-5E2A40DC2D65}" sibTransId="{5BF87ED2-2D0A-454C-ADA0-CBF7E33ACD4B}"/>
    <dgm:cxn modelId="{2A4DAB5B-C73E-4751-AFF8-537096C1B544}" srcId="{BFEAC937-B9F1-4350-A391-064507DF19CE}" destId="{7A40F233-9E3E-495F-B233-6CB9A6B07BF8}" srcOrd="1" destOrd="0" parTransId="{E84DF481-61A2-46D4-9CE2-EE3A382C2D94}" sibTransId="{1AA724AD-D552-4089-8860-8103690F61F4}"/>
    <dgm:cxn modelId="{FD2EB281-5F23-4AD0-8473-86BE23850410}" type="presOf" srcId="{DFFC709A-70E0-44D3-AE58-8F46F7406FFE}" destId="{B98BED6F-971D-495B-89DC-1D7DCD67AF57}" srcOrd="0" destOrd="0" presId="urn:microsoft.com/office/officeart/2005/8/layout/cycle2"/>
    <dgm:cxn modelId="{D89FA51B-45BC-42FC-AAE1-9D542B282C4E}" type="presOf" srcId="{BE379474-5B3B-4000-9B28-F169B7C77DAF}" destId="{28B632ED-7AAD-4324-B33C-783C2865E320}" srcOrd="1" destOrd="0" presId="urn:microsoft.com/office/officeart/2005/8/layout/cycle2"/>
    <dgm:cxn modelId="{CB7544A5-7E07-49D8-A7C3-12E508EDDED1}" srcId="{BFEAC937-B9F1-4350-A391-064507DF19CE}" destId="{00A4110A-756C-4663-AF70-649BE6532395}" srcOrd="4" destOrd="0" parTransId="{1F6B0B92-F39B-45EF-B825-F800E59AD922}" sibTransId="{BE379474-5B3B-4000-9B28-F169B7C77DAF}"/>
    <dgm:cxn modelId="{DA95237E-C2B8-44EB-A39F-9D9551D519EB}" type="presOf" srcId="{73A0DD3A-F8FC-4CA2-8C78-5CB5E20EB8B8}" destId="{0DA69130-A0E2-4BBC-9952-BFC2529A0F47}" srcOrd="1" destOrd="0" presId="urn:microsoft.com/office/officeart/2005/8/layout/cycle2"/>
    <dgm:cxn modelId="{A29B9B03-0F93-4892-8D60-35EFD7C0BD0E}" type="presOf" srcId="{9F2CD300-14D9-4179-B9BC-38D770C0318A}" destId="{1256ED95-AD46-448C-BD62-A53A820A8968}" srcOrd="1" destOrd="0" presId="urn:microsoft.com/office/officeart/2005/8/layout/cycle2"/>
    <dgm:cxn modelId="{B09614C9-6D60-4E77-8772-3C2A8390D953}" srcId="{BFEAC937-B9F1-4350-A391-064507DF19CE}" destId="{DFFC709A-70E0-44D3-AE58-8F46F7406FFE}" srcOrd="2" destOrd="0" parTransId="{8BADD39A-17D8-4497-9A92-778FD0FBF13B}" sibTransId="{73A0DD3A-F8FC-4CA2-8C78-5CB5E20EB8B8}"/>
    <dgm:cxn modelId="{BABEE908-AE55-4269-AEC5-A98777DB6B63}" srcId="{BFEAC937-B9F1-4350-A391-064507DF19CE}" destId="{1F4B43D2-49FC-4D65-84D5-E5AAAF3942B2}" srcOrd="7" destOrd="0" parTransId="{C2BEC44A-9329-4ECC-BFA2-95E9E3D25A75}" sibTransId="{9F2CD300-14D9-4179-B9BC-38D770C0318A}"/>
    <dgm:cxn modelId="{6269DB51-1C91-4623-BE48-022B0D6E2389}" type="presOf" srcId="{1AA724AD-D552-4089-8860-8103690F61F4}" destId="{BCEF3C90-03D6-4E48-AC4D-231F31981A78}" srcOrd="1" destOrd="0" presId="urn:microsoft.com/office/officeart/2005/8/layout/cycle2"/>
    <dgm:cxn modelId="{ABDDC156-AE39-4D9A-A852-CE2530C29DA3}" type="presOf" srcId="{32ED28DC-506C-45AA-8EEB-1077B8563BFA}" destId="{0DAA1586-6DCA-4305-BFD7-4D3C4A00E1F9}" srcOrd="0" destOrd="0" presId="urn:microsoft.com/office/officeart/2005/8/layout/cycle2"/>
    <dgm:cxn modelId="{0B0C421D-54A7-42C8-9CFC-71B10899F856}" type="presOf" srcId="{00A4110A-756C-4663-AF70-649BE6532395}" destId="{7F7807BC-3F63-4B4C-8BA3-393FDBC5C260}" srcOrd="0" destOrd="0" presId="urn:microsoft.com/office/officeart/2005/8/layout/cycle2"/>
    <dgm:cxn modelId="{B587DFD2-D4DA-4AB7-BC0F-D3D5FCE6C928}" type="presOf" srcId="{46B0F9C4-9F08-49AF-B29F-377699651F97}" destId="{E98CEB79-C4C1-495B-A6B9-3226BCB1DEF3}" srcOrd="0" destOrd="0" presId="urn:microsoft.com/office/officeart/2005/8/layout/cycle2"/>
    <dgm:cxn modelId="{EFC795C6-6B25-4F02-B297-E59102E72289}" type="presOf" srcId="{9F2CD300-14D9-4179-B9BC-38D770C0318A}" destId="{E244B0AB-1C31-45CB-A08F-A4D81B865311}" srcOrd="0" destOrd="0" presId="urn:microsoft.com/office/officeart/2005/8/layout/cycle2"/>
    <dgm:cxn modelId="{BA4C4993-DF19-4469-AB54-54C4AF0DF1DE}" type="presOf" srcId="{B5D6FFFA-A1D8-4B7A-8404-50FD3E8A49A5}" destId="{393EBB0E-8571-41BE-859E-A05CF790B935}" srcOrd="0" destOrd="0" presId="urn:microsoft.com/office/officeart/2005/8/layout/cycle2"/>
    <dgm:cxn modelId="{4C5D384C-F994-4BD7-80AD-1D7CCCD8BC85}" srcId="{BFEAC937-B9F1-4350-A391-064507DF19CE}" destId="{46B0F9C4-9F08-49AF-B29F-377699651F97}" srcOrd="5" destOrd="0" parTransId="{D88A1D22-FE25-4CF4-9C33-A987FC004399}" sibTransId="{F70CEC99-8E17-4739-A743-80FB01908B0F}"/>
    <dgm:cxn modelId="{4F083F19-9D1C-42D8-95A9-979C6AB175CA}" srcId="{BFEAC937-B9F1-4350-A391-064507DF19CE}" destId="{D362D623-E797-4E41-9AE2-E7BF73C02D49}" srcOrd="6" destOrd="0" parTransId="{0A3105E2-8B7C-426B-B4CE-5CA025FC204C}" sibTransId="{B5D6FFFA-A1D8-4B7A-8404-50FD3E8A49A5}"/>
    <dgm:cxn modelId="{A010F905-7599-4374-835F-A2F7445489B0}" srcId="{BFEAC937-B9F1-4350-A391-064507DF19CE}" destId="{2A50C7F2-2FE7-4A4E-B68D-0A5871A56F6C}" srcOrd="3" destOrd="0" parTransId="{B1D4E21C-1985-4109-8F72-963BEA97AF7E}" sibTransId="{32ED28DC-506C-45AA-8EEB-1077B8563BFA}"/>
    <dgm:cxn modelId="{5701F431-D941-4A49-BF84-188131EF98A1}" type="presOf" srcId="{7979C4E6-E27C-4A97-B2D2-1B9DF9C87D00}" destId="{BF20F8E5-D605-4758-97E0-89661B8988D7}" srcOrd="0" destOrd="0" presId="urn:microsoft.com/office/officeart/2005/8/layout/cycle2"/>
    <dgm:cxn modelId="{95ACCC11-8AD2-410F-A8B4-121CACA27C38}" type="presOf" srcId="{2A50C7F2-2FE7-4A4E-B68D-0A5871A56F6C}" destId="{E3E9310F-5309-4E46-9C26-6525BC5C69D0}" srcOrd="0" destOrd="0" presId="urn:microsoft.com/office/officeart/2005/8/layout/cycle2"/>
    <dgm:cxn modelId="{66E3D7D5-D9E1-4FCA-B5F3-871C6E09103F}" type="presOf" srcId="{5BF87ED2-2D0A-454C-ADA0-CBF7E33ACD4B}" destId="{223CD98B-5E41-4C0E-B284-0ECA398D2359}" srcOrd="1" destOrd="0" presId="urn:microsoft.com/office/officeart/2005/8/layout/cycle2"/>
    <dgm:cxn modelId="{AA717541-FD16-4ADE-B94C-032851CF87E3}" type="presParOf" srcId="{BCF69F54-15D3-488E-8908-33F2E5367F08}" destId="{BF20F8E5-D605-4758-97E0-89661B8988D7}" srcOrd="0" destOrd="0" presId="urn:microsoft.com/office/officeart/2005/8/layout/cycle2"/>
    <dgm:cxn modelId="{A35342B8-C6D5-41C5-8D01-79748C93FCE1}" type="presParOf" srcId="{BCF69F54-15D3-488E-8908-33F2E5367F08}" destId="{3ABD37D1-8DAC-457C-9723-D34AA8ABC12F}" srcOrd="1" destOrd="0" presId="urn:microsoft.com/office/officeart/2005/8/layout/cycle2"/>
    <dgm:cxn modelId="{F558467A-0B97-4F30-B40B-31B26C5917A2}" type="presParOf" srcId="{3ABD37D1-8DAC-457C-9723-D34AA8ABC12F}" destId="{223CD98B-5E41-4C0E-B284-0ECA398D2359}" srcOrd="0" destOrd="0" presId="urn:microsoft.com/office/officeart/2005/8/layout/cycle2"/>
    <dgm:cxn modelId="{9F3197FB-5B2C-4F83-85C1-A5CC3E42C5F9}" type="presParOf" srcId="{BCF69F54-15D3-488E-8908-33F2E5367F08}" destId="{1CCF6B80-4783-4E01-9626-1EFDC9AD53CD}" srcOrd="2" destOrd="0" presId="urn:microsoft.com/office/officeart/2005/8/layout/cycle2"/>
    <dgm:cxn modelId="{E0188047-8BDF-41E1-A2E4-6901CB3C6CEE}" type="presParOf" srcId="{BCF69F54-15D3-488E-8908-33F2E5367F08}" destId="{FF436940-083D-45D5-A63A-CC01F5E45D28}" srcOrd="3" destOrd="0" presId="urn:microsoft.com/office/officeart/2005/8/layout/cycle2"/>
    <dgm:cxn modelId="{54148941-E7C2-4534-A585-6794C2C5B2C8}" type="presParOf" srcId="{FF436940-083D-45D5-A63A-CC01F5E45D28}" destId="{BCEF3C90-03D6-4E48-AC4D-231F31981A78}" srcOrd="0" destOrd="0" presId="urn:microsoft.com/office/officeart/2005/8/layout/cycle2"/>
    <dgm:cxn modelId="{A29E7B37-AC11-4CB9-AC67-A68B3222EA3B}" type="presParOf" srcId="{BCF69F54-15D3-488E-8908-33F2E5367F08}" destId="{B98BED6F-971D-495B-89DC-1D7DCD67AF57}" srcOrd="4" destOrd="0" presId="urn:microsoft.com/office/officeart/2005/8/layout/cycle2"/>
    <dgm:cxn modelId="{BC71A91A-FAB3-4049-A4C5-A3F3FF302A75}" type="presParOf" srcId="{BCF69F54-15D3-488E-8908-33F2E5367F08}" destId="{83B97777-FA05-4DAC-9E38-25F5DDDF7BD8}" srcOrd="5" destOrd="0" presId="urn:microsoft.com/office/officeart/2005/8/layout/cycle2"/>
    <dgm:cxn modelId="{101632C5-1CB6-46BA-AE0E-87CC195BCFAF}" type="presParOf" srcId="{83B97777-FA05-4DAC-9E38-25F5DDDF7BD8}" destId="{0DA69130-A0E2-4BBC-9952-BFC2529A0F47}" srcOrd="0" destOrd="0" presId="urn:microsoft.com/office/officeart/2005/8/layout/cycle2"/>
    <dgm:cxn modelId="{D67C2851-D0BC-4CBE-8D10-A5D673B05C94}" type="presParOf" srcId="{BCF69F54-15D3-488E-8908-33F2E5367F08}" destId="{E3E9310F-5309-4E46-9C26-6525BC5C69D0}" srcOrd="6" destOrd="0" presId="urn:microsoft.com/office/officeart/2005/8/layout/cycle2"/>
    <dgm:cxn modelId="{F0EDCF70-5B5D-42FA-8E0C-B6CEA8EDC397}" type="presParOf" srcId="{BCF69F54-15D3-488E-8908-33F2E5367F08}" destId="{0DAA1586-6DCA-4305-BFD7-4D3C4A00E1F9}" srcOrd="7" destOrd="0" presId="urn:microsoft.com/office/officeart/2005/8/layout/cycle2"/>
    <dgm:cxn modelId="{9E932A0C-C247-4CC4-9C5E-C376DD9255A2}" type="presParOf" srcId="{0DAA1586-6DCA-4305-BFD7-4D3C4A00E1F9}" destId="{E8B23A70-9DE0-4C43-95A8-D0A5471DB051}" srcOrd="0" destOrd="0" presId="urn:microsoft.com/office/officeart/2005/8/layout/cycle2"/>
    <dgm:cxn modelId="{DCA55A59-CE74-4756-9DF1-DC5E9B6F74C4}" type="presParOf" srcId="{BCF69F54-15D3-488E-8908-33F2E5367F08}" destId="{7F7807BC-3F63-4B4C-8BA3-393FDBC5C260}" srcOrd="8" destOrd="0" presId="urn:microsoft.com/office/officeart/2005/8/layout/cycle2"/>
    <dgm:cxn modelId="{33E933BF-5B5E-41DD-BB9D-ED73B3DA94E6}" type="presParOf" srcId="{BCF69F54-15D3-488E-8908-33F2E5367F08}" destId="{5D77C75A-E9E9-4ADD-B1BC-3E98B6731859}" srcOrd="9" destOrd="0" presId="urn:microsoft.com/office/officeart/2005/8/layout/cycle2"/>
    <dgm:cxn modelId="{E1A2B318-FE3D-41F0-B162-DA8B2F9D632A}" type="presParOf" srcId="{5D77C75A-E9E9-4ADD-B1BC-3E98B6731859}" destId="{28B632ED-7AAD-4324-B33C-783C2865E320}" srcOrd="0" destOrd="0" presId="urn:microsoft.com/office/officeart/2005/8/layout/cycle2"/>
    <dgm:cxn modelId="{7474F262-00D4-4199-8AF9-B9109DB4898C}" type="presParOf" srcId="{BCF69F54-15D3-488E-8908-33F2E5367F08}" destId="{E98CEB79-C4C1-495B-A6B9-3226BCB1DEF3}" srcOrd="10" destOrd="0" presId="urn:microsoft.com/office/officeart/2005/8/layout/cycle2"/>
    <dgm:cxn modelId="{7F8F4C96-C521-4DF0-9F57-DCD92E9EF8BB}" type="presParOf" srcId="{BCF69F54-15D3-488E-8908-33F2E5367F08}" destId="{DFABD32D-5D3F-4B1A-BDE1-CF81B27E5B4A}" srcOrd="11" destOrd="0" presId="urn:microsoft.com/office/officeart/2005/8/layout/cycle2"/>
    <dgm:cxn modelId="{F5573626-AF3A-4EED-8E28-46782AE142D2}" type="presParOf" srcId="{DFABD32D-5D3F-4B1A-BDE1-CF81B27E5B4A}" destId="{C1F6795A-AD36-401B-AF43-C5F0D6FF13CE}" srcOrd="0" destOrd="0" presId="urn:microsoft.com/office/officeart/2005/8/layout/cycle2"/>
    <dgm:cxn modelId="{85C73894-A866-4B5E-91CA-03522C2B5670}" type="presParOf" srcId="{BCF69F54-15D3-488E-8908-33F2E5367F08}" destId="{495B21B8-3D90-4828-822A-ED21C72DEA21}" srcOrd="12" destOrd="0" presId="urn:microsoft.com/office/officeart/2005/8/layout/cycle2"/>
    <dgm:cxn modelId="{1C550CAA-E140-4C1D-9C97-379CD1BD2D93}" type="presParOf" srcId="{BCF69F54-15D3-488E-8908-33F2E5367F08}" destId="{393EBB0E-8571-41BE-859E-A05CF790B935}" srcOrd="13" destOrd="0" presId="urn:microsoft.com/office/officeart/2005/8/layout/cycle2"/>
    <dgm:cxn modelId="{AF53F90B-7020-44B9-82C2-8622BB472234}" type="presParOf" srcId="{393EBB0E-8571-41BE-859E-A05CF790B935}" destId="{ED4910E1-E768-4E6A-8A6A-CD4CCE948A1A}" srcOrd="0" destOrd="0" presId="urn:microsoft.com/office/officeart/2005/8/layout/cycle2"/>
    <dgm:cxn modelId="{7A8087CE-28AD-4B99-8889-FF0BD77D62F7}" type="presParOf" srcId="{BCF69F54-15D3-488E-8908-33F2E5367F08}" destId="{D5998AB4-47ED-4988-AF07-69F62FC2E8AE}" srcOrd="14" destOrd="0" presId="urn:microsoft.com/office/officeart/2005/8/layout/cycle2"/>
    <dgm:cxn modelId="{204CB024-A53A-465A-BB9F-DBAF150738E5}" type="presParOf" srcId="{BCF69F54-15D3-488E-8908-33F2E5367F08}" destId="{E244B0AB-1C31-45CB-A08F-A4D81B865311}" srcOrd="15" destOrd="0" presId="urn:microsoft.com/office/officeart/2005/8/layout/cycle2"/>
    <dgm:cxn modelId="{29BCD2E7-E8DF-4B49-8F08-38723C754896}" type="presParOf" srcId="{E244B0AB-1C31-45CB-A08F-A4D81B865311}" destId="{1256ED95-AD46-448C-BD62-A53A820A8968}" srcOrd="0" destOrd="0" presId="urn:microsoft.com/office/officeart/2005/8/layout/cycle2"/>
  </dgm:cxnLst>
  <dgm:bg/>
  <dgm:whole/>
</dgm:dataModel>
</file>

<file path=ppt/diagrams/data3.xml><?xml version="1.0" encoding="utf-8"?>
<dgm:dataModel xmlns:dgm="http://schemas.openxmlformats.org/drawingml/2006/diagram" xmlns:a="http://schemas.openxmlformats.org/drawingml/2006/main">
  <dgm:ptLst>
    <dgm:pt modelId="{BECF1515-7A8F-487D-B7C2-626C819BA0CD}"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50D08D31-81A6-4EBA-8F84-43BEE8D20EF3}">
      <dgm:prSet phldrT="[Text]" custT="1"/>
      <dgm:spPr>
        <a:solidFill>
          <a:srgbClr val="FFC000"/>
        </a:solidFill>
        <a:ln>
          <a:solidFill>
            <a:schemeClr val="bg2">
              <a:lumMod val="25000"/>
            </a:schemeClr>
          </a:solidFill>
        </a:ln>
      </dgm:spPr>
      <dgm:t>
        <a:bodyPr/>
        <a:lstStyle/>
        <a:p>
          <a:pPr algn="l"/>
          <a:r>
            <a:rPr lang="en-US" sz="2400" dirty="0" smtClean="0"/>
            <a:t>Verbal skills</a:t>
          </a:r>
          <a:endParaRPr lang="en-US" sz="2400" dirty="0"/>
        </a:p>
      </dgm:t>
    </dgm:pt>
    <dgm:pt modelId="{15E22117-03A0-4A69-8471-7B9E83279BC5}" type="parTrans" cxnId="{1423E733-ABF8-46E7-8C44-95DB83D82431}">
      <dgm:prSet/>
      <dgm:spPr/>
      <dgm:t>
        <a:bodyPr/>
        <a:lstStyle/>
        <a:p>
          <a:endParaRPr lang="en-US"/>
        </a:p>
      </dgm:t>
    </dgm:pt>
    <dgm:pt modelId="{3609F107-21E8-49F7-8F2B-52669F6A3143}" type="sibTrans" cxnId="{1423E733-ABF8-46E7-8C44-95DB83D82431}">
      <dgm:prSet/>
      <dgm:spPr/>
      <dgm:t>
        <a:bodyPr/>
        <a:lstStyle/>
        <a:p>
          <a:endParaRPr lang="en-US"/>
        </a:p>
      </dgm:t>
    </dgm:pt>
    <dgm:pt modelId="{ACEB4592-0414-4D99-8E2A-5357991F0E99}">
      <dgm:prSet phldrT="[Text]" custT="1"/>
      <dgm:spPr>
        <a:solidFill>
          <a:srgbClr val="FFC000"/>
        </a:solidFill>
        <a:ln>
          <a:solidFill>
            <a:schemeClr val="bg2">
              <a:lumMod val="25000"/>
            </a:schemeClr>
          </a:solidFill>
        </a:ln>
      </dgm:spPr>
      <dgm:t>
        <a:bodyPr/>
        <a:lstStyle/>
        <a:p>
          <a:r>
            <a:rPr lang="en-US" sz="2400" dirty="0" smtClean="0"/>
            <a:t>Attending skills</a:t>
          </a:r>
          <a:endParaRPr lang="en-US" sz="2400" dirty="0"/>
        </a:p>
      </dgm:t>
    </dgm:pt>
    <dgm:pt modelId="{180E2ECD-800A-4283-9226-F7FE9D0331E8}" type="parTrans" cxnId="{C168B777-60F6-43E8-9407-ADF992697EDB}">
      <dgm:prSet/>
      <dgm:spPr/>
      <dgm:t>
        <a:bodyPr/>
        <a:lstStyle/>
        <a:p>
          <a:endParaRPr lang="en-US"/>
        </a:p>
      </dgm:t>
    </dgm:pt>
    <dgm:pt modelId="{3CF2A992-B7B2-4432-BB04-F074444002CA}" type="sibTrans" cxnId="{C168B777-60F6-43E8-9407-ADF992697EDB}">
      <dgm:prSet/>
      <dgm:spPr/>
      <dgm:t>
        <a:bodyPr/>
        <a:lstStyle/>
        <a:p>
          <a:endParaRPr lang="en-US"/>
        </a:p>
      </dgm:t>
    </dgm:pt>
    <dgm:pt modelId="{847567D5-EDB2-4904-9112-F15BCB3BDA47}" type="pres">
      <dgm:prSet presAssocID="{BECF1515-7A8F-487D-B7C2-626C819BA0CD}" presName="diagram" presStyleCnt="0">
        <dgm:presLayoutVars>
          <dgm:dir/>
          <dgm:resizeHandles val="exact"/>
        </dgm:presLayoutVars>
      </dgm:prSet>
      <dgm:spPr/>
      <dgm:t>
        <a:bodyPr/>
        <a:lstStyle/>
        <a:p>
          <a:endParaRPr lang="en-US"/>
        </a:p>
      </dgm:t>
    </dgm:pt>
    <dgm:pt modelId="{881C7AF1-52E8-4456-B95B-1373F14D4BB9}" type="pres">
      <dgm:prSet presAssocID="{50D08D31-81A6-4EBA-8F84-43BEE8D20EF3}" presName="arrow" presStyleLbl="node1" presStyleIdx="0" presStyleCnt="2" custScaleX="42156" custScaleY="45541" custRadScaleRad="162207" custRadScaleInc="14615">
        <dgm:presLayoutVars>
          <dgm:bulletEnabled val="1"/>
        </dgm:presLayoutVars>
      </dgm:prSet>
      <dgm:spPr/>
      <dgm:t>
        <a:bodyPr/>
        <a:lstStyle/>
        <a:p>
          <a:endParaRPr lang="en-US"/>
        </a:p>
      </dgm:t>
    </dgm:pt>
    <dgm:pt modelId="{451EAB12-F0B5-4FF3-9516-5B4E01427C25}" type="pres">
      <dgm:prSet presAssocID="{ACEB4592-0414-4D99-8E2A-5357991F0E99}" presName="arrow" presStyleLbl="node1" presStyleIdx="1" presStyleCnt="2" custScaleX="40278" custScaleY="64834" custRadScaleRad="152812" custRadScaleInc="-16778">
        <dgm:presLayoutVars>
          <dgm:bulletEnabled val="1"/>
        </dgm:presLayoutVars>
      </dgm:prSet>
      <dgm:spPr/>
      <dgm:t>
        <a:bodyPr/>
        <a:lstStyle/>
        <a:p>
          <a:endParaRPr lang="en-US"/>
        </a:p>
      </dgm:t>
    </dgm:pt>
  </dgm:ptLst>
  <dgm:cxnLst>
    <dgm:cxn modelId="{E0027176-7258-4A62-ABF8-7D4166762C18}" type="presOf" srcId="{ACEB4592-0414-4D99-8E2A-5357991F0E99}" destId="{451EAB12-F0B5-4FF3-9516-5B4E01427C25}" srcOrd="0" destOrd="0" presId="urn:microsoft.com/office/officeart/2005/8/layout/arrow5"/>
    <dgm:cxn modelId="{1423E733-ABF8-46E7-8C44-95DB83D82431}" srcId="{BECF1515-7A8F-487D-B7C2-626C819BA0CD}" destId="{50D08D31-81A6-4EBA-8F84-43BEE8D20EF3}" srcOrd="0" destOrd="0" parTransId="{15E22117-03A0-4A69-8471-7B9E83279BC5}" sibTransId="{3609F107-21E8-49F7-8F2B-52669F6A3143}"/>
    <dgm:cxn modelId="{29DD121B-321E-41F7-BD90-291B810B725F}" type="presOf" srcId="{BECF1515-7A8F-487D-B7C2-626C819BA0CD}" destId="{847567D5-EDB2-4904-9112-F15BCB3BDA47}" srcOrd="0" destOrd="0" presId="urn:microsoft.com/office/officeart/2005/8/layout/arrow5"/>
    <dgm:cxn modelId="{BE472EEB-DCA5-4256-8C90-3024968FDA26}" type="presOf" srcId="{50D08D31-81A6-4EBA-8F84-43BEE8D20EF3}" destId="{881C7AF1-52E8-4456-B95B-1373F14D4BB9}" srcOrd="0" destOrd="0" presId="urn:microsoft.com/office/officeart/2005/8/layout/arrow5"/>
    <dgm:cxn modelId="{C168B777-60F6-43E8-9407-ADF992697EDB}" srcId="{BECF1515-7A8F-487D-B7C2-626C819BA0CD}" destId="{ACEB4592-0414-4D99-8E2A-5357991F0E99}" srcOrd="1" destOrd="0" parTransId="{180E2ECD-800A-4283-9226-F7FE9D0331E8}" sibTransId="{3CF2A992-B7B2-4432-BB04-F074444002CA}"/>
    <dgm:cxn modelId="{09776A92-0DFF-4D1E-85B3-17A790BA3379}" type="presParOf" srcId="{847567D5-EDB2-4904-9112-F15BCB3BDA47}" destId="{881C7AF1-52E8-4456-B95B-1373F14D4BB9}" srcOrd="0" destOrd="0" presId="urn:microsoft.com/office/officeart/2005/8/layout/arrow5"/>
    <dgm:cxn modelId="{E813C07E-6D13-4F69-AECE-B1EEF3C116BD}" type="presParOf" srcId="{847567D5-EDB2-4904-9112-F15BCB3BDA47}" destId="{451EAB12-F0B5-4FF3-9516-5B4E01427C25}" srcOrd="1" destOrd="0" presId="urn:microsoft.com/office/officeart/2005/8/layout/arrow5"/>
  </dgm:cxnLst>
  <dgm:bg/>
  <dgm:whole/>
</dgm:dataModel>
</file>

<file path=ppt/diagrams/data4.xml><?xml version="1.0" encoding="utf-8"?>
<dgm:dataModel xmlns:dgm="http://schemas.openxmlformats.org/drawingml/2006/diagram" xmlns:a="http://schemas.openxmlformats.org/drawingml/2006/main">
  <dgm:ptLst>
    <dgm:pt modelId="{EA36D863-01F2-42D6-B826-7F418140B16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F44BBAF-F0EA-4DBB-AA41-C1E18222F094}">
      <dgm:prSet phldrT="[Text]"/>
      <dgm:spPr>
        <a:ln w="76200">
          <a:solidFill>
            <a:schemeClr val="accent6">
              <a:lumMod val="50000"/>
            </a:schemeClr>
          </a:solidFill>
        </a:ln>
      </dgm:spPr>
      <dgm:t>
        <a:bodyPr/>
        <a:lstStyle/>
        <a:p>
          <a:r>
            <a:rPr lang="en-US" dirty="0" smtClean="0"/>
            <a:t>encouragers</a:t>
          </a:r>
          <a:endParaRPr lang="en-US" dirty="0"/>
        </a:p>
      </dgm:t>
    </dgm:pt>
    <dgm:pt modelId="{4081B549-3759-4966-BA5A-E995CAC108AD}" type="parTrans" cxnId="{4937B135-DFAA-4A81-8668-FA72644F8697}">
      <dgm:prSet/>
      <dgm:spPr/>
      <dgm:t>
        <a:bodyPr/>
        <a:lstStyle/>
        <a:p>
          <a:endParaRPr lang="en-US"/>
        </a:p>
      </dgm:t>
    </dgm:pt>
    <dgm:pt modelId="{65CD0E93-0D71-4F77-AD89-64A277F65BCA}" type="sibTrans" cxnId="{4937B135-DFAA-4A81-8668-FA72644F8697}">
      <dgm:prSet/>
      <dgm:spPr/>
      <dgm:t>
        <a:bodyPr/>
        <a:lstStyle/>
        <a:p>
          <a:endParaRPr lang="en-US"/>
        </a:p>
      </dgm:t>
    </dgm:pt>
    <dgm:pt modelId="{8497EBBB-5F11-4B84-8932-BC82FBD325F5}">
      <dgm:prSet phldrT="[Text]" custT="1"/>
      <dgm:spPr>
        <a:ln w="76200">
          <a:solidFill>
            <a:schemeClr val="accent6">
              <a:lumMod val="50000"/>
            </a:schemeClr>
          </a:solidFill>
        </a:ln>
      </dgm:spPr>
      <dgm:t>
        <a:bodyPr/>
        <a:lstStyle/>
        <a:p>
          <a:r>
            <a:rPr lang="en-US" sz="1800" dirty="0" smtClean="0"/>
            <a:t>Open ended questions</a:t>
          </a:r>
        </a:p>
        <a:p>
          <a:endParaRPr lang="en-US" sz="1800" dirty="0"/>
        </a:p>
      </dgm:t>
    </dgm:pt>
    <dgm:pt modelId="{7DFEA7B9-F401-4721-A7BB-B43B50F6331D}" type="parTrans" cxnId="{D8A0B795-7E3A-410D-A49D-58AC24B14E3D}">
      <dgm:prSet/>
      <dgm:spPr/>
      <dgm:t>
        <a:bodyPr/>
        <a:lstStyle/>
        <a:p>
          <a:endParaRPr lang="en-US"/>
        </a:p>
      </dgm:t>
    </dgm:pt>
    <dgm:pt modelId="{05B346B8-2636-4B4A-8A6B-C445F91FAB29}" type="sibTrans" cxnId="{D8A0B795-7E3A-410D-A49D-58AC24B14E3D}">
      <dgm:prSet/>
      <dgm:spPr/>
      <dgm:t>
        <a:bodyPr/>
        <a:lstStyle/>
        <a:p>
          <a:endParaRPr lang="en-US"/>
        </a:p>
      </dgm:t>
    </dgm:pt>
    <dgm:pt modelId="{72AECB6C-9BB7-4E24-BCAF-A09A005E4934}">
      <dgm:prSet phldrT="[Text]"/>
      <dgm:spPr>
        <a:ln w="76200">
          <a:solidFill>
            <a:schemeClr val="accent6">
              <a:lumMod val="50000"/>
            </a:schemeClr>
          </a:solidFill>
        </a:ln>
      </dgm:spPr>
      <dgm:t>
        <a:bodyPr/>
        <a:lstStyle/>
        <a:p>
          <a:r>
            <a:rPr lang="en-US" dirty="0" smtClean="0"/>
            <a:t>paraphrasing</a:t>
          </a:r>
          <a:endParaRPr lang="en-US" dirty="0"/>
        </a:p>
      </dgm:t>
    </dgm:pt>
    <dgm:pt modelId="{08D427AC-28A5-4E43-ADED-92B5AAFE2C01}" type="parTrans" cxnId="{1425F0C5-9BB6-4673-B039-711BE8752445}">
      <dgm:prSet/>
      <dgm:spPr/>
      <dgm:t>
        <a:bodyPr/>
        <a:lstStyle/>
        <a:p>
          <a:endParaRPr lang="en-US"/>
        </a:p>
      </dgm:t>
    </dgm:pt>
    <dgm:pt modelId="{52731E3E-D370-4F92-8C62-037C91983017}" type="sibTrans" cxnId="{1425F0C5-9BB6-4673-B039-711BE8752445}">
      <dgm:prSet/>
      <dgm:spPr/>
      <dgm:t>
        <a:bodyPr/>
        <a:lstStyle/>
        <a:p>
          <a:endParaRPr lang="en-US"/>
        </a:p>
      </dgm:t>
    </dgm:pt>
    <dgm:pt modelId="{DBE24272-C89F-4120-9D8B-85D9A14B0ABF}">
      <dgm:prSet phldrT="[Text]"/>
      <dgm:spPr>
        <a:ln w="76200">
          <a:solidFill>
            <a:schemeClr val="accent6">
              <a:lumMod val="50000"/>
            </a:schemeClr>
          </a:solidFill>
        </a:ln>
      </dgm:spPr>
      <dgm:t>
        <a:bodyPr/>
        <a:lstStyle/>
        <a:p>
          <a:r>
            <a:rPr lang="en-US" dirty="0" smtClean="0"/>
            <a:t>probing</a:t>
          </a:r>
          <a:endParaRPr lang="en-US" dirty="0"/>
        </a:p>
      </dgm:t>
    </dgm:pt>
    <dgm:pt modelId="{2512CE40-5AB8-4151-86FD-768E536DD5B1}" type="parTrans" cxnId="{302737B3-ECB0-41EE-B250-D74F1C2D0DEF}">
      <dgm:prSet/>
      <dgm:spPr/>
      <dgm:t>
        <a:bodyPr/>
        <a:lstStyle/>
        <a:p>
          <a:endParaRPr lang="en-US"/>
        </a:p>
      </dgm:t>
    </dgm:pt>
    <dgm:pt modelId="{0905FFE3-6E7C-4422-BB35-65670A1EB923}" type="sibTrans" cxnId="{302737B3-ECB0-41EE-B250-D74F1C2D0DEF}">
      <dgm:prSet/>
      <dgm:spPr/>
      <dgm:t>
        <a:bodyPr/>
        <a:lstStyle/>
        <a:p>
          <a:endParaRPr lang="en-US"/>
        </a:p>
      </dgm:t>
    </dgm:pt>
    <dgm:pt modelId="{8DC89527-ED6A-4BA2-9FEE-B754E0A97760}">
      <dgm:prSet phldrT="[Text]"/>
      <dgm:spPr>
        <a:ln w="76200">
          <a:solidFill>
            <a:schemeClr val="accent6">
              <a:lumMod val="50000"/>
            </a:schemeClr>
          </a:solidFill>
        </a:ln>
      </dgm:spPr>
      <dgm:t>
        <a:bodyPr/>
        <a:lstStyle/>
        <a:p>
          <a:r>
            <a:rPr lang="en-US" dirty="0" smtClean="0"/>
            <a:t>summarizing</a:t>
          </a:r>
          <a:endParaRPr lang="en-US" dirty="0"/>
        </a:p>
      </dgm:t>
    </dgm:pt>
    <dgm:pt modelId="{A2514BDB-7B0B-4927-8B73-5930A0A4109B}" type="parTrans" cxnId="{2CE30CBD-BD5D-4A52-A363-E03E33869784}">
      <dgm:prSet/>
      <dgm:spPr/>
      <dgm:t>
        <a:bodyPr/>
        <a:lstStyle/>
        <a:p>
          <a:endParaRPr lang="en-US"/>
        </a:p>
      </dgm:t>
    </dgm:pt>
    <dgm:pt modelId="{E9751B59-1F1C-4A5E-8CDC-8EE702EF4DC8}" type="sibTrans" cxnId="{2CE30CBD-BD5D-4A52-A363-E03E33869784}">
      <dgm:prSet/>
      <dgm:spPr/>
      <dgm:t>
        <a:bodyPr/>
        <a:lstStyle/>
        <a:p>
          <a:endParaRPr lang="en-US"/>
        </a:p>
      </dgm:t>
    </dgm:pt>
    <dgm:pt modelId="{237D784C-C357-43EA-9F4F-10D8134FDA65}">
      <dgm:prSet/>
      <dgm:spPr>
        <a:ln w="76200">
          <a:solidFill>
            <a:schemeClr val="accent6">
              <a:lumMod val="50000"/>
            </a:schemeClr>
          </a:solidFill>
        </a:ln>
      </dgm:spPr>
      <dgm:t>
        <a:bodyPr/>
        <a:lstStyle/>
        <a:p>
          <a:r>
            <a:rPr lang="en-US" dirty="0" smtClean="0"/>
            <a:t>Self disclosure</a:t>
          </a:r>
          <a:endParaRPr lang="en-US" dirty="0"/>
        </a:p>
      </dgm:t>
    </dgm:pt>
    <dgm:pt modelId="{7B225BE0-E6C8-4E19-99A3-5B33CC0B7EB6}" type="parTrans" cxnId="{3E39E50F-F481-4348-902F-42C019FE8FFD}">
      <dgm:prSet/>
      <dgm:spPr/>
      <dgm:t>
        <a:bodyPr/>
        <a:lstStyle/>
        <a:p>
          <a:endParaRPr lang="en-US"/>
        </a:p>
      </dgm:t>
    </dgm:pt>
    <dgm:pt modelId="{9D2FD4F6-ECD9-4AA1-BE9B-8DF2B84EE777}" type="sibTrans" cxnId="{3E39E50F-F481-4348-902F-42C019FE8FFD}">
      <dgm:prSet/>
      <dgm:spPr/>
      <dgm:t>
        <a:bodyPr/>
        <a:lstStyle/>
        <a:p>
          <a:endParaRPr lang="en-US"/>
        </a:p>
      </dgm:t>
    </dgm:pt>
    <dgm:pt modelId="{21CE5EE4-CA83-42A0-98A5-D2AF494A98E0}" type="pres">
      <dgm:prSet presAssocID="{EA36D863-01F2-42D6-B826-7F418140B162}" presName="diagram" presStyleCnt="0">
        <dgm:presLayoutVars>
          <dgm:dir/>
          <dgm:resizeHandles val="exact"/>
        </dgm:presLayoutVars>
      </dgm:prSet>
      <dgm:spPr/>
      <dgm:t>
        <a:bodyPr/>
        <a:lstStyle/>
        <a:p>
          <a:endParaRPr lang="en-US"/>
        </a:p>
      </dgm:t>
    </dgm:pt>
    <dgm:pt modelId="{0D9705D9-ECD9-40A4-AEF1-F2CE7C76BE85}" type="pres">
      <dgm:prSet presAssocID="{FF44BBAF-F0EA-4DBB-AA41-C1E18222F094}" presName="node" presStyleLbl="node1" presStyleIdx="0" presStyleCnt="6">
        <dgm:presLayoutVars>
          <dgm:bulletEnabled val="1"/>
        </dgm:presLayoutVars>
      </dgm:prSet>
      <dgm:spPr/>
      <dgm:t>
        <a:bodyPr/>
        <a:lstStyle/>
        <a:p>
          <a:endParaRPr lang="en-US"/>
        </a:p>
      </dgm:t>
    </dgm:pt>
    <dgm:pt modelId="{3A74882B-4886-4B56-ADFE-F59EAE42CD01}" type="pres">
      <dgm:prSet presAssocID="{65CD0E93-0D71-4F77-AD89-64A277F65BCA}" presName="sibTrans" presStyleCnt="0"/>
      <dgm:spPr/>
    </dgm:pt>
    <dgm:pt modelId="{EDC02535-E907-4BFD-8B58-B8913EE0041B}" type="pres">
      <dgm:prSet presAssocID="{8497EBBB-5F11-4B84-8932-BC82FBD325F5}" presName="node" presStyleLbl="node1" presStyleIdx="1" presStyleCnt="6">
        <dgm:presLayoutVars>
          <dgm:bulletEnabled val="1"/>
        </dgm:presLayoutVars>
      </dgm:prSet>
      <dgm:spPr/>
      <dgm:t>
        <a:bodyPr/>
        <a:lstStyle/>
        <a:p>
          <a:endParaRPr lang="en-US"/>
        </a:p>
      </dgm:t>
    </dgm:pt>
    <dgm:pt modelId="{6C1771B8-9192-436E-878C-EBC0B1FC92C1}" type="pres">
      <dgm:prSet presAssocID="{05B346B8-2636-4B4A-8A6B-C445F91FAB29}" presName="sibTrans" presStyleCnt="0"/>
      <dgm:spPr/>
    </dgm:pt>
    <dgm:pt modelId="{3324D1EE-7FAD-4AD8-8C08-B80EAAC9F216}" type="pres">
      <dgm:prSet presAssocID="{72AECB6C-9BB7-4E24-BCAF-A09A005E4934}" presName="node" presStyleLbl="node1" presStyleIdx="2" presStyleCnt="6">
        <dgm:presLayoutVars>
          <dgm:bulletEnabled val="1"/>
        </dgm:presLayoutVars>
      </dgm:prSet>
      <dgm:spPr/>
      <dgm:t>
        <a:bodyPr/>
        <a:lstStyle/>
        <a:p>
          <a:endParaRPr lang="en-US"/>
        </a:p>
      </dgm:t>
    </dgm:pt>
    <dgm:pt modelId="{F3D29570-00FC-471C-BD9A-CDF7AED4AA4B}" type="pres">
      <dgm:prSet presAssocID="{52731E3E-D370-4F92-8C62-037C91983017}" presName="sibTrans" presStyleCnt="0"/>
      <dgm:spPr/>
    </dgm:pt>
    <dgm:pt modelId="{2B369B0B-23DD-48D3-A18B-ADC97BCE9836}" type="pres">
      <dgm:prSet presAssocID="{DBE24272-C89F-4120-9D8B-85D9A14B0ABF}" presName="node" presStyleLbl="node1" presStyleIdx="3" presStyleCnt="6">
        <dgm:presLayoutVars>
          <dgm:bulletEnabled val="1"/>
        </dgm:presLayoutVars>
      </dgm:prSet>
      <dgm:spPr/>
      <dgm:t>
        <a:bodyPr/>
        <a:lstStyle/>
        <a:p>
          <a:endParaRPr lang="en-US"/>
        </a:p>
      </dgm:t>
    </dgm:pt>
    <dgm:pt modelId="{DB6B48F6-0C13-4308-8D4B-7191D06441BE}" type="pres">
      <dgm:prSet presAssocID="{0905FFE3-6E7C-4422-BB35-65670A1EB923}" presName="sibTrans" presStyleCnt="0"/>
      <dgm:spPr/>
    </dgm:pt>
    <dgm:pt modelId="{B253CB2B-B7D0-4C18-9260-B5AC3A905352}" type="pres">
      <dgm:prSet presAssocID="{8DC89527-ED6A-4BA2-9FEE-B754E0A97760}" presName="node" presStyleLbl="node1" presStyleIdx="4" presStyleCnt="6">
        <dgm:presLayoutVars>
          <dgm:bulletEnabled val="1"/>
        </dgm:presLayoutVars>
      </dgm:prSet>
      <dgm:spPr/>
      <dgm:t>
        <a:bodyPr/>
        <a:lstStyle/>
        <a:p>
          <a:endParaRPr lang="en-US"/>
        </a:p>
      </dgm:t>
    </dgm:pt>
    <dgm:pt modelId="{E55718F5-007E-45FA-8162-B038212A84C8}" type="pres">
      <dgm:prSet presAssocID="{E9751B59-1F1C-4A5E-8CDC-8EE702EF4DC8}" presName="sibTrans" presStyleCnt="0"/>
      <dgm:spPr/>
    </dgm:pt>
    <dgm:pt modelId="{D83F8888-AB83-4C62-9256-282034217BC9}" type="pres">
      <dgm:prSet presAssocID="{237D784C-C357-43EA-9F4F-10D8134FDA65}" presName="node" presStyleLbl="node1" presStyleIdx="5" presStyleCnt="6">
        <dgm:presLayoutVars>
          <dgm:bulletEnabled val="1"/>
        </dgm:presLayoutVars>
      </dgm:prSet>
      <dgm:spPr/>
      <dgm:t>
        <a:bodyPr/>
        <a:lstStyle/>
        <a:p>
          <a:endParaRPr lang="en-US"/>
        </a:p>
      </dgm:t>
    </dgm:pt>
  </dgm:ptLst>
  <dgm:cxnLst>
    <dgm:cxn modelId="{39A601FF-F763-4E2A-A59A-5DCFC95AD31F}" type="presOf" srcId="{EA36D863-01F2-42D6-B826-7F418140B162}" destId="{21CE5EE4-CA83-42A0-98A5-D2AF494A98E0}" srcOrd="0" destOrd="0" presId="urn:microsoft.com/office/officeart/2005/8/layout/default"/>
    <dgm:cxn modelId="{27E491EC-5354-4B32-BCF5-151F0AA581E3}" type="presOf" srcId="{237D784C-C357-43EA-9F4F-10D8134FDA65}" destId="{D83F8888-AB83-4C62-9256-282034217BC9}" srcOrd="0" destOrd="0" presId="urn:microsoft.com/office/officeart/2005/8/layout/default"/>
    <dgm:cxn modelId="{2CE30CBD-BD5D-4A52-A363-E03E33869784}" srcId="{EA36D863-01F2-42D6-B826-7F418140B162}" destId="{8DC89527-ED6A-4BA2-9FEE-B754E0A97760}" srcOrd="4" destOrd="0" parTransId="{A2514BDB-7B0B-4927-8B73-5930A0A4109B}" sibTransId="{E9751B59-1F1C-4A5E-8CDC-8EE702EF4DC8}"/>
    <dgm:cxn modelId="{FFC74827-460D-4BB9-AFFD-27F06C8AD104}" type="presOf" srcId="{FF44BBAF-F0EA-4DBB-AA41-C1E18222F094}" destId="{0D9705D9-ECD9-40A4-AEF1-F2CE7C76BE85}" srcOrd="0" destOrd="0" presId="urn:microsoft.com/office/officeart/2005/8/layout/default"/>
    <dgm:cxn modelId="{F52A6E2C-DC9E-4177-9BA1-20F0CC8723CA}" type="presOf" srcId="{8497EBBB-5F11-4B84-8932-BC82FBD325F5}" destId="{EDC02535-E907-4BFD-8B58-B8913EE0041B}" srcOrd="0" destOrd="0" presId="urn:microsoft.com/office/officeart/2005/8/layout/default"/>
    <dgm:cxn modelId="{5C0AF945-488C-4E9B-8893-D83AD7958C21}" type="presOf" srcId="{DBE24272-C89F-4120-9D8B-85D9A14B0ABF}" destId="{2B369B0B-23DD-48D3-A18B-ADC97BCE9836}" srcOrd="0" destOrd="0" presId="urn:microsoft.com/office/officeart/2005/8/layout/default"/>
    <dgm:cxn modelId="{08209364-2180-4238-9E26-66B5CC4F2915}" type="presOf" srcId="{8DC89527-ED6A-4BA2-9FEE-B754E0A97760}" destId="{B253CB2B-B7D0-4C18-9260-B5AC3A905352}" srcOrd="0" destOrd="0" presId="urn:microsoft.com/office/officeart/2005/8/layout/default"/>
    <dgm:cxn modelId="{D8A0B795-7E3A-410D-A49D-58AC24B14E3D}" srcId="{EA36D863-01F2-42D6-B826-7F418140B162}" destId="{8497EBBB-5F11-4B84-8932-BC82FBD325F5}" srcOrd="1" destOrd="0" parTransId="{7DFEA7B9-F401-4721-A7BB-B43B50F6331D}" sibTransId="{05B346B8-2636-4B4A-8A6B-C445F91FAB29}"/>
    <dgm:cxn modelId="{302737B3-ECB0-41EE-B250-D74F1C2D0DEF}" srcId="{EA36D863-01F2-42D6-B826-7F418140B162}" destId="{DBE24272-C89F-4120-9D8B-85D9A14B0ABF}" srcOrd="3" destOrd="0" parTransId="{2512CE40-5AB8-4151-86FD-768E536DD5B1}" sibTransId="{0905FFE3-6E7C-4422-BB35-65670A1EB923}"/>
    <dgm:cxn modelId="{4937B135-DFAA-4A81-8668-FA72644F8697}" srcId="{EA36D863-01F2-42D6-B826-7F418140B162}" destId="{FF44BBAF-F0EA-4DBB-AA41-C1E18222F094}" srcOrd="0" destOrd="0" parTransId="{4081B549-3759-4966-BA5A-E995CAC108AD}" sibTransId="{65CD0E93-0D71-4F77-AD89-64A277F65BCA}"/>
    <dgm:cxn modelId="{3E39E50F-F481-4348-902F-42C019FE8FFD}" srcId="{EA36D863-01F2-42D6-B826-7F418140B162}" destId="{237D784C-C357-43EA-9F4F-10D8134FDA65}" srcOrd="5" destOrd="0" parTransId="{7B225BE0-E6C8-4E19-99A3-5B33CC0B7EB6}" sibTransId="{9D2FD4F6-ECD9-4AA1-BE9B-8DF2B84EE777}"/>
    <dgm:cxn modelId="{1425F0C5-9BB6-4673-B039-711BE8752445}" srcId="{EA36D863-01F2-42D6-B826-7F418140B162}" destId="{72AECB6C-9BB7-4E24-BCAF-A09A005E4934}" srcOrd="2" destOrd="0" parTransId="{08D427AC-28A5-4E43-ADED-92B5AAFE2C01}" sibTransId="{52731E3E-D370-4F92-8C62-037C91983017}"/>
    <dgm:cxn modelId="{AC04DEAA-F773-43A0-978B-A4CCD83F152D}" type="presOf" srcId="{72AECB6C-9BB7-4E24-BCAF-A09A005E4934}" destId="{3324D1EE-7FAD-4AD8-8C08-B80EAAC9F216}" srcOrd="0" destOrd="0" presId="urn:microsoft.com/office/officeart/2005/8/layout/default"/>
    <dgm:cxn modelId="{2286BE3B-C0F1-4006-AE42-19AE874A0C82}" type="presParOf" srcId="{21CE5EE4-CA83-42A0-98A5-D2AF494A98E0}" destId="{0D9705D9-ECD9-40A4-AEF1-F2CE7C76BE85}" srcOrd="0" destOrd="0" presId="urn:microsoft.com/office/officeart/2005/8/layout/default"/>
    <dgm:cxn modelId="{4D3ECC20-E2BF-41BC-9E70-F96173A24694}" type="presParOf" srcId="{21CE5EE4-CA83-42A0-98A5-D2AF494A98E0}" destId="{3A74882B-4886-4B56-ADFE-F59EAE42CD01}" srcOrd="1" destOrd="0" presId="urn:microsoft.com/office/officeart/2005/8/layout/default"/>
    <dgm:cxn modelId="{A141E1A9-DE71-479E-837D-264321DF40B0}" type="presParOf" srcId="{21CE5EE4-CA83-42A0-98A5-D2AF494A98E0}" destId="{EDC02535-E907-4BFD-8B58-B8913EE0041B}" srcOrd="2" destOrd="0" presId="urn:microsoft.com/office/officeart/2005/8/layout/default"/>
    <dgm:cxn modelId="{AA408261-B033-42C4-8527-058CBB5AEE64}" type="presParOf" srcId="{21CE5EE4-CA83-42A0-98A5-D2AF494A98E0}" destId="{6C1771B8-9192-436E-878C-EBC0B1FC92C1}" srcOrd="3" destOrd="0" presId="urn:microsoft.com/office/officeart/2005/8/layout/default"/>
    <dgm:cxn modelId="{890C3D9D-D862-48E5-9A1F-5BEEADB103C0}" type="presParOf" srcId="{21CE5EE4-CA83-42A0-98A5-D2AF494A98E0}" destId="{3324D1EE-7FAD-4AD8-8C08-B80EAAC9F216}" srcOrd="4" destOrd="0" presId="urn:microsoft.com/office/officeart/2005/8/layout/default"/>
    <dgm:cxn modelId="{97B4F330-EEC6-4103-AECE-BFECB7ACCC95}" type="presParOf" srcId="{21CE5EE4-CA83-42A0-98A5-D2AF494A98E0}" destId="{F3D29570-00FC-471C-BD9A-CDF7AED4AA4B}" srcOrd="5" destOrd="0" presId="urn:microsoft.com/office/officeart/2005/8/layout/default"/>
    <dgm:cxn modelId="{FC34043C-3705-477F-B89F-386BA120EC85}" type="presParOf" srcId="{21CE5EE4-CA83-42A0-98A5-D2AF494A98E0}" destId="{2B369B0B-23DD-48D3-A18B-ADC97BCE9836}" srcOrd="6" destOrd="0" presId="urn:microsoft.com/office/officeart/2005/8/layout/default"/>
    <dgm:cxn modelId="{E2851E0D-793C-4A5A-8494-3D7A40654A2C}" type="presParOf" srcId="{21CE5EE4-CA83-42A0-98A5-D2AF494A98E0}" destId="{DB6B48F6-0C13-4308-8D4B-7191D06441BE}" srcOrd="7" destOrd="0" presId="urn:microsoft.com/office/officeart/2005/8/layout/default"/>
    <dgm:cxn modelId="{C5B23968-76BD-4F05-BB49-45F1855F25EE}" type="presParOf" srcId="{21CE5EE4-CA83-42A0-98A5-D2AF494A98E0}" destId="{B253CB2B-B7D0-4C18-9260-B5AC3A905352}" srcOrd="8" destOrd="0" presId="urn:microsoft.com/office/officeart/2005/8/layout/default"/>
    <dgm:cxn modelId="{E0728C0E-684E-418D-BA60-00476A94A11E}" type="presParOf" srcId="{21CE5EE4-CA83-42A0-98A5-D2AF494A98E0}" destId="{E55718F5-007E-45FA-8162-B038212A84C8}" srcOrd="9" destOrd="0" presId="urn:microsoft.com/office/officeart/2005/8/layout/default"/>
    <dgm:cxn modelId="{B47E127B-D55B-4046-9E11-1EE90501D372}" type="presParOf" srcId="{21CE5EE4-CA83-42A0-98A5-D2AF494A98E0}" destId="{D83F8888-AB83-4C62-9256-282034217BC9}" srcOrd="10" destOrd="0" presId="urn:microsoft.com/office/officeart/2005/8/layout/default"/>
  </dgm:cxnLst>
  <dgm:bg/>
  <dgm:whole/>
</dgm:dataModel>
</file>

<file path=ppt/diagrams/data5.xml><?xml version="1.0" encoding="utf-8"?>
<dgm:dataModel xmlns:dgm="http://schemas.openxmlformats.org/drawingml/2006/diagram" xmlns:a="http://schemas.openxmlformats.org/drawingml/2006/main">
  <dgm:ptLst>
    <dgm:pt modelId="{A8332702-41A8-44E9-93E3-84857E231968}"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US"/>
        </a:p>
      </dgm:t>
    </dgm:pt>
    <dgm:pt modelId="{06AEB4CB-F1D4-4607-89E2-6B6B2F9B099C}">
      <dgm:prSet phldrT="[Text]" custT="1"/>
      <dgm:spPr>
        <a:ln w="76200">
          <a:solidFill>
            <a:schemeClr val="accent2">
              <a:lumMod val="50000"/>
            </a:schemeClr>
          </a:solidFill>
        </a:ln>
      </dgm:spPr>
      <dgm:t>
        <a:bodyPr/>
        <a:lstStyle/>
        <a:p>
          <a:pPr algn="l"/>
          <a:r>
            <a:rPr lang="en-US" sz="1800" dirty="0" smtClean="0"/>
            <a:t>Non verbal </a:t>
          </a:r>
          <a:r>
            <a:rPr lang="en-US" sz="1800" dirty="0" err="1" smtClean="0"/>
            <a:t>behaviour</a:t>
          </a:r>
          <a:r>
            <a:rPr lang="en-US" sz="1800" dirty="0" smtClean="0"/>
            <a:t> that convey counselor’s listening skills, interest, respect and undivided attention towards client</a:t>
          </a:r>
          <a:endParaRPr lang="en-US" sz="1800" dirty="0"/>
        </a:p>
      </dgm:t>
    </dgm:pt>
    <dgm:pt modelId="{8D081A68-D250-40B1-BFD1-24CF7BCE78CB}" type="parTrans" cxnId="{C3F654AF-3367-466B-9096-5C6A74045139}">
      <dgm:prSet/>
      <dgm:spPr/>
      <dgm:t>
        <a:bodyPr/>
        <a:lstStyle/>
        <a:p>
          <a:endParaRPr lang="en-US"/>
        </a:p>
      </dgm:t>
    </dgm:pt>
    <dgm:pt modelId="{13CD5CDA-4B57-4464-B9B1-80DEF16E05AB}" type="sibTrans" cxnId="{C3F654AF-3367-466B-9096-5C6A74045139}">
      <dgm:prSet/>
      <dgm:spPr/>
      <dgm:t>
        <a:bodyPr/>
        <a:lstStyle/>
        <a:p>
          <a:endParaRPr lang="en-US"/>
        </a:p>
      </dgm:t>
    </dgm:pt>
    <dgm:pt modelId="{E6200CEB-D16B-4EDB-A41F-A8337B464A96}">
      <dgm:prSet phldrT="[Text]" custT="1"/>
      <dgm:spPr>
        <a:ln>
          <a:solidFill>
            <a:schemeClr val="accent2">
              <a:lumMod val="50000"/>
            </a:schemeClr>
          </a:solidFill>
        </a:ln>
      </dgm:spPr>
      <dgm:t>
        <a:bodyPr/>
        <a:lstStyle/>
        <a:p>
          <a:pPr algn="l"/>
          <a:r>
            <a:rPr lang="en-US" sz="1600" dirty="0" smtClean="0"/>
            <a:t>Eye contact</a:t>
          </a:r>
          <a:endParaRPr lang="en-US" sz="1600" dirty="0"/>
        </a:p>
      </dgm:t>
    </dgm:pt>
    <dgm:pt modelId="{325A86AA-F883-4811-B21A-85425171B7EA}" type="parTrans" cxnId="{DC4F4EE1-B117-4B75-9748-EC66AB7027E6}">
      <dgm:prSet/>
      <dgm:spPr/>
      <dgm:t>
        <a:bodyPr/>
        <a:lstStyle/>
        <a:p>
          <a:endParaRPr lang="en-US"/>
        </a:p>
      </dgm:t>
    </dgm:pt>
    <dgm:pt modelId="{AD827668-BFC6-408A-97EA-CF51249D87F7}" type="sibTrans" cxnId="{DC4F4EE1-B117-4B75-9748-EC66AB7027E6}">
      <dgm:prSet/>
      <dgm:spPr/>
      <dgm:t>
        <a:bodyPr/>
        <a:lstStyle/>
        <a:p>
          <a:endParaRPr lang="en-US"/>
        </a:p>
      </dgm:t>
    </dgm:pt>
    <dgm:pt modelId="{E540FE1D-184F-432E-8FB1-D389A5CD0CD8}">
      <dgm:prSet phldrT="[Text]" custT="1"/>
      <dgm:spPr>
        <a:ln>
          <a:solidFill>
            <a:schemeClr val="accent2">
              <a:lumMod val="50000"/>
            </a:schemeClr>
          </a:solidFill>
        </a:ln>
      </dgm:spPr>
      <dgm:t>
        <a:bodyPr/>
        <a:lstStyle/>
        <a:p>
          <a:pPr algn="l"/>
          <a:r>
            <a:rPr lang="en-US" sz="1600" dirty="0" smtClean="0"/>
            <a:t>Adequate personal space</a:t>
          </a:r>
          <a:endParaRPr lang="en-US" sz="1600" dirty="0"/>
        </a:p>
      </dgm:t>
    </dgm:pt>
    <dgm:pt modelId="{F3679431-715B-4461-87CB-8D6252A26324}" type="parTrans" cxnId="{1F78B47E-2E86-45FB-AC21-3C4AFC32ABD2}">
      <dgm:prSet/>
      <dgm:spPr/>
      <dgm:t>
        <a:bodyPr/>
        <a:lstStyle/>
        <a:p>
          <a:endParaRPr lang="en-US"/>
        </a:p>
      </dgm:t>
    </dgm:pt>
    <dgm:pt modelId="{6621BD97-E18A-4CFB-B251-938B2F958259}" type="sibTrans" cxnId="{1F78B47E-2E86-45FB-AC21-3C4AFC32ABD2}">
      <dgm:prSet/>
      <dgm:spPr/>
      <dgm:t>
        <a:bodyPr/>
        <a:lstStyle/>
        <a:p>
          <a:endParaRPr lang="en-US"/>
        </a:p>
      </dgm:t>
    </dgm:pt>
    <dgm:pt modelId="{1DA74C24-6A42-4F4D-AD3A-01612E3600CA}">
      <dgm:prSet phldrT="[Text]" custT="1"/>
      <dgm:spPr>
        <a:ln>
          <a:solidFill>
            <a:schemeClr val="accent2">
              <a:lumMod val="50000"/>
            </a:schemeClr>
          </a:solidFill>
        </a:ln>
      </dgm:spPr>
      <dgm:t>
        <a:bodyPr/>
        <a:lstStyle/>
        <a:p>
          <a:pPr algn="l"/>
          <a:r>
            <a:rPr lang="en-US" sz="1600" dirty="0" smtClean="0"/>
            <a:t>Appropriate Tone of voice</a:t>
          </a:r>
          <a:endParaRPr lang="en-US" sz="1600" dirty="0"/>
        </a:p>
      </dgm:t>
    </dgm:pt>
    <dgm:pt modelId="{932D9F64-D00A-4754-8077-E65F7A786C72}" type="parTrans" cxnId="{951FE194-FCD9-4EAF-88B4-A4265964CD4B}">
      <dgm:prSet/>
      <dgm:spPr/>
      <dgm:t>
        <a:bodyPr/>
        <a:lstStyle/>
        <a:p>
          <a:endParaRPr lang="en-US"/>
        </a:p>
      </dgm:t>
    </dgm:pt>
    <dgm:pt modelId="{16E427F0-7507-4080-A619-7CB0F6D75716}" type="sibTrans" cxnId="{951FE194-FCD9-4EAF-88B4-A4265964CD4B}">
      <dgm:prSet/>
      <dgm:spPr/>
      <dgm:t>
        <a:bodyPr/>
        <a:lstStyle/>
        <a:p>
          <a:endParaRPr lang="en-US"/>
        </a:p>
      </dgm:t>
    </dgm:pt>
    <dgm:pt modelId="{301CB44A-3C57-4B64-9E2C-885BEE981C48}">
      <dgm:prSet phldrT="[Text]" custT="1"/>
      <dgm:spPr>
        <a:ln>
          <a:solidFill>
            <a:schemeClr val="accent2">
              <a:lumMod val="50000"/>
            </a:schemeClr>
          </a:solidFill>
        </a:ln>
      </dgm:spPr>
      <dgm:t>
        <a:bodyPr/>
        <a:lstStyle/>
        <a:p>
          <a:r>
            <a:rPr lang="en-US" sz="1600" dirty="0" smtClean="0"/>
            <a:t>Open body postures</a:t>
          </a:r>
          <a:endParaRPr lang="en-US" sz="1600" dirty="0"/>
        </a:p>
      </dgm:t>
    </dgm:pt>
    <dgm:pt modelId="{F5559583-5787-413B-9F88-427A250B9104}" type="parTrans" cxnId="{E1974316-26D3-48E0-8465-E3342AF0AB64}">
      <dgm:prSet/>
      <dgm:spPr/>
      <dgm:t>
        <a:bodyPr/>
        <a:lstStyle/>
        <a:p>
          <a:endParaRPr lang="en-US"/>
        </a:p>
      </dgm:t>
    </dgm:pt>
    <dgm:pt modelId="{2E76B282-4ACA-47E4-9EF9-BE2BF5D8091C}" type="sibTrans" cxnId="{E1974316-26D3-48E0-8465-E3342AF0AB64}">
      <dgm:prSet/>
      <dgm:spPr/>
      <dgm:t>
        <a:bodyPr/>
        <a:lstStyle/>
        <a:p>
          <a:endParaRPr lang="en-US"/>
        </a:p>
      </dgm:t>
    </dgm:pt>
    <dgm:pt modelId="{08B1C6EC-61FA-4008-B3E1-DB96D08CF63E}" type="pres">
      <dgm:prSet presAssocID="{A8332702-41A8-44E9-93E3-84857E231968}" presName="Name0" presStyleCnt="0">
        <dgm:presLayoutVars>
          <dgm:chPref val="1"/>
          <dgm:dir/>
          <dgm:animOne val="branch"/>
          <dgm:animLvl val="lvl"/>
          <dgm:resizeHandles/>
        </dgm:presLayoutVars>
      </dgm:prSet>
      <dgm:spPr/>
      <dgm:t>
        <a:bodyPr/>
        <a:lstStyle/>
        <a:p>
          <a:endParaRPr lang="en-US"/>
        </a:p>
      </dgm:t>
    </dgm:pt>
    <dgm:pt modelId="{30667C6D-97CE-4F07-BC31-97B5A18AE072}" type="pres">
      <dgm:prSet presAssocID="{06AEB4CB-F1D4-4607-89E2-6B6B2F9B099C}" presName="vertOne" presStyleCnt="0"/>
      <dgm:spPr/>
    </dgm:pt>
    <dgm:pt modelId="{C5D9F87C-B84D-4EC0-A030-C16089802A51}" type="pres">
      <dgm:prSet presAssocID="{06AEB4CB-F1D4-4607-89E2-6B6B2F9B099C}" presName="txOne" presStyleLbl="node0" presStyleIdx="0" presStyleCnt="1">
        <dgm:presLayoutVars>
          <dgm:chPref val="3"/>
        </dgm:presLayoutVars>
      </dgm:prSet>
      <dgm:spPr/>
      <dgm:t>
        <a:bodyPr/>
        <a:lstStyle/>
        <a:p>
          <a:endParaRPr lang="en-US"/>
        </a:p>
      </dgm:t>
    </dgm:pt>
    <dgm:pt modelId="{AA9D0248-B14A-45E4-8EE8-6F45B6491FF1}" type="pres">
      <dgm:prSet presAssocID="{06AEB4CB-F1D4-4607-89E2-6B6B2F9B099C}" presName="parTransOne" presStyleCnt="0"/>
      <dgm:spPr/>
    </dgm:pt>
    <dgm:pt modelId="{9C2CB20A-4CFC-4D6E-A127-794D516D1FA5}" type="pres">
      <dgm:prSet presAssocID="{06AEB4CB-F1D4-4607-89E2-6B6B2F9B099C}" presName="horzOne" presStyleCnt="0"/>
      <dgm:spPr/>
    </dgm:pt>
    <dgm:pt modelId="{97D20DF2-C279-468D-B669-980CDB73641F}" type="pres">
      <dgm:prSet presAssocID="{E6200CEB-D16B-4EDB-A41F-A8337B464A96}" presName="vertTwo" presStyleCnt="0"/>
      <dgm:spPr/>
    </dgm:pt>
    <dgm:pt modelId="{515362AD-C83B-4A6D-913F-283304EF8066}" type="pres">
      <dgm:prSet presAssocID="{E6200CEB-D16B-4EDB-A41F-A8337B464A96}" presName="txTwo" presStyleLbl="node2" presStyleIdx="0" presStyleCnt="2" custScaleX="52942" custScaleY="41249" custLinFactNeighborX="-22230" custLinFactNeighborY="-34155">
        <dgm:presLayoutVars>
          <dgm:chPref val="3"/>
        </dgm:presLayoutVars>
      </dgm:prSet>
      <dgm:spPr/>
      <dgm:t>
        <a:bodyPr/>
        <a:lstStyle/>
        <a:p>
          <a:endParaRPr lang="en-US"/>
        </a:p>
      </dgm:t>
    </dgm:pt>
    <dgm:pt modelId="{B4FA85C3-7571-4260-A84B-EC19DB932128}" type="pres">
      <dgm:prSet presAssocID="{E6200CEB-D16B-4EDB-A41F-A8337B464A96}" presName="parTransTwo" presStyleCnt="0"/>
      <dgm:spPr/>
    </dgm:pt>
    <dgm:pt modelId="{6FE30802-51E5-4D05-AC8C-BB803DE7CE50}" type="pres">
      <dgm:prSet presAssocID="{E6200CEB-D16B-4EDB-A41F-A8337B464A96}" presName="horzTwo" presStyleCnt="0"/>
      <dgm:spPr/>
    </dgm:pt>
    <dgm:pt modelId="{1E4F1AE0-F01C-449F-A23E-5D2E30E967C3}" type="pres">
      <dgm:prSet presAssocID="{E540FE1D-184F-432E-8FB1-D389A5CD0CD8}" presName="vertThree" presStyleCnt="0"/>
      <dgm:spPr/>
    </dgm:pt>
    <dgm:pt modelId="{74770D05-1295-49A1-809C-5B818F1B37A8}" type="pres">
      <dgm:prSet presAssocID="{E540FE1D-184F-432E-8FB1-D389A5CD0CD8}" presName="txThree" presStyleLbl="node3" presStyleIdx="0" presStyleCnt="2" custScaleX="144632" custLinFactNeighborX="15923" custLinFactNeighborY="-4225">
        <dgm:presLayoutVars>
          <dgm:chPref val="3"/>
        </dgm:presLayoutVars>
      </dgm:prSet>
      <dgm:spPr/>
      <dgm:t>
        <a:bodyPr/>
        <a:lstStyle/>
        <a:p>
          <a:endParaRPr lang="en-US"/>
        </a:p>
      </dgm:t>
    </dgm:pt>
    <dgm:pt modelId="{0CCBC2B2-0226-47FE-A7DF-6298F804E9DC}" type="pres">
      <dgm:prSet presAssocID="{E540FE1D-184F-432E-8FB1-D389A5CD0CD8}" presName="horzThree" presStyleCnt="0"/>
      <dgm:spPr/>
    </dgm:pt>
    <dgm:pt modelId="{4EA23493-CC41-4652-ACD9-5A25C789EC7F}" type="pres">
      <dgm:prSet presAssocID="{6621BD97-E18A-4CFB-B251-938B2F958259}" presName="sibSpaceThree" presStyleCnt="0"/>
      <dgm:spPr/>
    </dgm:pt>
    <dgm:pt modelId="{C242A6B1-BD33-440D-AE38-2325D9C893BD}" type="pres">
      <dgm:prSet presAssocID="{1DA74C24-6A42-4F4D-AD3A-01612E3600CA}" presName="vertThree" presStyleCnt="0"/>
      <dgm:spPr/>
    </dgm:pt>
    <dgm:pt modelId="{261423C6-E655-4CE0-8557-FA2E93D615FC}" type="pres">
      <dgm:prSet presAssocID="{1DA74C24-6A42-4F4D-AD3A-01612E3600CA}" presName="txThree" presStyleLbl="node3" presStyleIdx="1" presStyleCnt="2" custScaleX="198649" custScaleY="46736" custLinFactNeighborX="54948" custLinFactNeighborY="2299">
        <dgm:presLayoutVars>
          <dgm:chPref val="3"/>
        </dgm:presLayoutVars>
      </dgm:prSet>
      <dgm:spPr/>
      <dgm:t>
        <a:bodyPr/>
        <a:lstStyle/>
        <a:p>
          <a:endParaRPr lang="en-US"/>
        </a:p>
      </dgm:t>
    </dgm:pt>
    <dgm:pt modelId="{FDF59252-D758-4A3D-9271-2C4FBF353599}" type="pres">
      <dgm:prSet presAssocID="{1DA74C24-6A42-4F4D-AD3A-01612E3600CA}" presName="horzThree" presStyleCnt="0"/>
      <dgm:spPr/>
    </dgm:pt>
    <dgm:pt modelId="{EBCCE6AC-8B37-46EF-ACDB-16343BD4105C}" type="pres">
      <dgm:prSet presAssocID="{AD827668-BFC6-408A-97EA-CF51249D87F7}" presName="sibSpaceTwo" presStyleCnt="0"/>
      <dgm:spPr/>
    </dgm:pt>
    <dgm:pt modelId="{1BB1E647-FD4C-4167-8E59-1B3686A0B027}" type="pres">
      <dgm:prSet presAssocID="{301CB44A-3C57-4B64-9E2C-885BEE981C48}" presName="vertTwo" presStyleCnt="0"/>
      <dgm:spPr/>
    </dgm:pt>
    <dgm:pt modelId="{B1F93DBD-7F26-4D75-AEBC-223BA7F13A64}" type="pres">
      <dgm:prSet presAssocID="{301CB44A-3C57-4B64-9E2C-885BEE981C48}" presName="txTwo" presStyleLbl="node2" presStyleIdx="1" presStyleCnt="2" custScaleX="175036" custScaleY="24355" custLinFactNeighborX="-56549" custLinFactNeighborY="12846">
        <dgm:presLayoutVars>
          <dgm:chPref val="3"/>
        </dgm:presLayoutVars>
      </dgm:prSet>
      <dgm:spPr/>
      <dgm:t>
        <a:bodyPr/>
        <a:lstStyle/>
        <a:p>
          <a:endParaRPr lang="en-US"/>
        </a:p>
      </dgm:t>
    </dgm:pt>
    <dgm:pt modelId="{C5A47175-99D5-409E-AAA5-99BF247A3D8B}" type="pres">
      <dgm:prSet presAssocID="{301CB44A-3C57-4B64-9E2C-885BEE981C48}" presName="horzTwo" presStyleCnt="0"/>
      <dgm:spPr/>
    </dgm:pt>
  </dgm:ptLst>
  <dgm:cxnLst>
    <dgm:cxn modelId="{DC4F4EE1-B117-4B75-9748-EC66AB7027E6}" srcId="{06AEB4CB-F1D4-4607-89E2-6B6B2F9B099C}" destId="{E6200CEB-D16B-4EDB-A41F-A8337B464A96}" srcOrd="0" destOrd="0" parTransId="{325A86AA-F883-4811-B21A-85425171B7EA}" sibTransId="{AD827668-BFC6-408A-97EA-CF51249D87F7}"/>
    <dgm:cxn modelId="{0ECFF343-9070-44CB-B980-8A5C7874E138}" type="presOf" srcId="{06AEB4CB-F1D4-4607-89E2-6B6B2F9B099C}" destId="{C5D9F87C-B84D-4EC0-A030-C16089802A51}" srcOrd="0" destOrd="0" presId="urn:microsoft.com/office/officeart/2005/8/layout/hierarchy4"/>
    <dgm:cxn modelId="{951FE194-FCD9-4EAF-88B4-A4265964CD4B}" srcId="{E6200CEB-D16B-4EDB-A41F-A8337B464A96}" destId="{1DA74C24-6A42-4F4D-AD3A-01612E3600CA}" srcOrd="1" destOrd="0" parTransId="{932D9F64-D00A-4754-8077-E65F7A786C72}" sibTransId="{16E427F0-7507-4080-A619-7CB0F6D75716}"/>
    <dgm:cxn modelId="{86773052-18F7-4EEA-A430-C7259924131D}" type="presOf" srcId="{E6200CEB-D16B-4EDB-A41F-A8337B464A96}" destId="{515362AD-C83B-4A6D-913F-283304EF8066}" srcOrd="0" destOrd="0" presId="urn:microsoft.com/office/officeart/2005/8/layout/hierarchy4"/>
    <dgm:cxn modelId="{3CCF483D-09AD-485B-9409-73C59BCBD57B}" type="presOf" srcId="{E540FE1D-184F-432E-8FB1-D389A5CD0CD8}" destId="{74770D05-1295-49A1-809C-5B818F1B37A8}" srcOrd="0" destOrd="0" presId="urn:microsoft.com/office/officeart/2005/8/layout/hierarchy4"/>
    <dgm:cxn modelId="{1283082A-E4A5-405D-8BB6-701038C4A528}" type="presOf" srcId="{A8332702-41A8-44E9-93E3-84857E231968}" destId="{08B1C6EC-61FA-4008-B3E1-DB96D08CF63E}" srcOrd="0" destOrd="0" presId="urn:microsoft.com/office/officeart/2005/8/layout/hierarchy4"/>
    <dgm:cxn modelId="{1F78B47E-2E86-45FB-AC21-3C4AFC32ABD2}" srcId="{E6200CEB-D16B-4EDB-A41F-A8337B464A96}" destId="{E540FE1D-184F-432E-8FB1-D389A5CD0CD8}" srcOrd="0" destOrd="0" parTransId="{F3679431-715B-4461-87CB-8D6252A26324}" sibTransId="{6621BD97-E18A-4CFB-B251-938B2F958259}"/>
    <dgm:cxn modelId="{C3F654AF-3367-466B-9096-5C6A74045139}" srcId="{A8332702-41A8-44E9-93E3-84857E231968}" destId="{06AEB4CB-F1D4-4607-89E2-6B6B2F9B099C}" srcOrd="0" destOrd="0" parTransId="{8D081A68-D250-40B1-BFD1-24CF7BCE78CB}" sibTransId="{13CD5CDA-4B57-4464-B9B1-80DEF16E05AB}"/>
    <dgm:cxn modelId="{30A620B9-FEFB-4A04-8384-49C348F886FC}" type="presOf" srcId="{1DA74C24-6A42-4F4D-AD3A-01612E3600CA}" destId="{261423C6-E655-4CE0-8557-FA2E93D615FC}" srcOrd="0" destOrd="0" presId="urn:microsoft.com/office/officeart/2005/8/layout/hierarchy4"/>
    <dgm:cxn modelId="{14F0156C-7B7F-449C-ABA7-3E4C63CBECD8}" type="presOf" srcId="{301CB44A-3C57-4B64-9E2C-885BEE981C48}" destId="{B1F93DBD-7F26-4D75-AEBC-223BA7F13A64}" srcOrd="0" destOrd="0" presId="urn:microsoft.com/office/officeart/2005/8/layout/hierarchy4"/>
    <dgm:cxn modelId="{E1974316-26D3-48E0-8465-E3342AF0AB64}" srcId="{06AEB4CB-F1D4-4607-89E2-6B6B2F9B099C}" destId="{301CB44A-3C57-4B64-9E2C-885BEE981C48}" srcOrd="1" destOrd="0" parTransId="{F5559583-5787-413B-9F88-427A250B9104}" sibTransId="{2E76B282-4ACA-47E4-9EF9-BE2BF5D8091C}"/>
    <dgm:cxn modelId="{33FE8DD7-B21F-4228-B589-E60225E33868}" type="presParOf" srcId="{08B1C6EC-61FA-4008-B3E1-DB96D08CF63E}" destId="{30667C6D-97CE-4F07-BC31-97B5A18AE072}" srcOrd="0" destOrd="0" presId="urn:microsoft.com/office/officeart/2005/8/layout/hierarchy4"/>
    <dgm:cxn modelId="{0533D62C-08DA-4E50-AAE4-23917A68B9DD}" type="presParOf" srcId="{30667C6D-97CE-4F07-BC31-97B5A18AE072}" destId="{C5D9F87C-B84D-4EC0-A030-C16089802A51}" srcOrd="0" destOrd="0" presId="urn:microsoft.com/office/officeart/2005/8/layout/hierarchy4"/>
    <dgm:cxn modelId="{B0D83FDF-90A8-4C69-BB53-664B679F3B90}" type="presParOf" srcId="{30667C6D-97CE-4F07-BC31-97B5A18AE072}" destId="{AA9D0248-B14A-45E4-8EE8-6F45B6491FF1}" srcOrd="1" destOrd="0" presId="urn:microsoft.com/office/officeart/2005/8/layout/hierarchy4"/>
    <dgm:cxn modelId="{9F7C9C0E-5A58-48F3-92B1-E39719A03877}" type="presParOf" srcId="{30667C6D-97CE-4F07-BC31-97B5A18AE072}" destId="{9C2CB20A-4CFC-4D6E-A127-794D516D1FA5}" srcOrd="2" destOrd="0" presId="urn:microsoft.com/office/officeart/2005/8/layout/hierarchy4"/>
    <dgm:cxn modelId="{2BE91377-6EC0-4BDE-86CF-2BFB850A0F96}" type="presParOf" srcId="{9C2CB20A-4CFC-4D6E-A127-794D516D1FA5}" destId="{97D20DF2-C279-468D-B669-980CDB73641F}" srcOrd="0" destOrd="0" presId="urn:microsoft.com/office/officeart/2005/8/layout/hierarchy4"/>
    <dgm:cxn modelId="{B07B8C46-2E48-4367-8BAD-33901C55FE6C}" type="presParOf" srcId="{97D20DF2-C279-468D-B669-980CDB73641F}" destId="{515362AD-C83B-4A6D-913F-283304EF8066}" srcOrd="0" destOrd="0" presId="urn:microsoft.com/office/officeart/2005/8/layout/hierarchy4"/>
    <dgm:cxn modelId="{E948AC27-5569-42B5-B404-66B72B1F7E1A}" type="presParOf" srcId="{97D20DF2-C279-468D-B669-980CDB73641F}" destId="{B4FA85C3-7571-4260-A84B-EC19DB932128}" srcOrd="1" destOrd="0" presId="urn:microsoft.com/office/officeart/2005/8/layout/hierarchy4"/>
    <dgm:cxn modelId="{38F9DC08-737B-40C7-8104-0DA6EC43F6C1}" type="presParOf" srcId="{97D20DF2-C279-468D-B669-980CDB73641F}" destId="{6FE30802-51E5-4D05-AC8C-BB803DE7CE50}" srcOrd="2" destOrd="0" presId="urn:microsoft.com/office/officeart/2005/8/layout/hierarchy4"/>
    <dgm:cxn modelId="{1AA8C028-DFD4-4796-9B7D-DABC33AA3E05}" type="presParOf" srcId="{6FE30802-51E5-4D05-AC8C-BB803DE7CE50}" destId="{1E4F1AE0-F01C-449F-A23E-5D2E30E967C3}" srcOrd="0" destOrd="0" presId="urn:microsoft.com/office/officeart/2005/8/layout/hierarchy4"/>
    <dgm:cxn modelId="{D9E807E6-4741-4799-A35C-710B7E131064}" type="presParOf" srcId="{1E4F1AE0-F01C-449F-A23E-5D2E30E967C3}" destId="{74770D05-1295-49A1-809C-5B818F1B37A8}" srcOrd="0" destOrd="0" presId="urn:microsoft.com/office/officeart/2005/8/layout/hierarchy4"/>
    <dgm:cxn modelId="{E48C0D28-1DBF-4824-A18A-56A1B8E2D36D}" type="presParOf" srcId="{1E4F1AE0-F01C-449F-A23E-5D2E30E967C3}" destId="{0CCBC2B2-0226-47FE-A7DF-6298F804E9DC}" srcOrd="1" destOrd="0" presId="urn:microsoft.com/office/officeart/2005/8/layout/hierarchy4"/>
    <dgm:cxn modelId="{56ACD204-56C8-453A-A82D-3992D2FA4248}" type="presParOf" srcId="{6FE30802-51E5-4D05-AC8C-BB803DE7CE50}" destId="{4EA23493-CC41-4652-ACD9-5A25C789EC7F}" srcOrd="1" destOrd="0" presId="urn:microsoft.com/office/officeart/2005/8/layout/hierarchy4"/>
    <dgm:cxn modelId="{2319D65A-86AA-40A2-B3B1-5B1268DC87F2}" type="presParOf" srcId="{6FE30802-51E5-4D05-AC8C-BB803DE7CE50}" destId="{C242A6B1-BD33-440D-AE38-2325D9C893BD}" srcOrd="2" destOrd="0" presId="urn:microsoft.com/office/officeart/2005/8/layout/hierarchy4"/>
    <dgm:cxn modelId="{88C28B99-B7BA-41F8-815E-ED1B36F76904}" type="presParOf" srcId="{C242A6B1-BD33-440D-AE38-2325D9C893BD}" destId="{261423C6-E655-4CE0-8557-FA2E93D615FC}" srcOrd="0" destOrd="0" presId="urn:microsoft.com/office/officeart/2005/8/layout/hierarchy4"/>
    <dgm:cxn modelId="{AA122177-DBB9-4B7A-A3A2-05A6E60CA634}" type="presParOf" srcId="{C242A6B1-BD33-440D-AE38-2325D9C893BD}" destId="{FDF59252-D758-4A3D-9271-2C4FBF353599}" srcOrd="1" destOrd="0" presId="urn:microsoft.com/office/officeart/2005/8/layout/hierarchy4"/>
    <dgm:cxn modelId="{37B6BA3F-9753-4985-BBE7-12B61EE483C7}" type="presParOf" srcId="{9C2CB20A-4CFC-4D6E-A127-794D516D1FA5}" destId="{EBCCE6AC-8B37-46EF-ACDB-16343BD4105C}" srcOrd="1" destOrd="0" presId="urn:microsoft.com/office/officeart/2005/8/layout/hierarchy4"/>
    <dgm:cxn modelId="{33D16FF4-DA8D-4E90-B9C7-BDDEDCF1C376}" type="presParOf" srcId="{9C2CB20A-4CFC-4D6E-A127-794D516D1FA5}" destId="{1BB1E647-FD4C-4167-8E59-1B3686A0B027}" srcOrd="2" destOrd="0" presId="urn:microsoft.com/office/officeart/2005/8/layout/hierarchy4"/>
    <dgm:cxn modelId="{18ED3599-48AD-4C0D-A140-D64F893735E6}" type="presParOf" srcId="{1BB1E647-FD4C-4167-8E59-1B3686A0B027}" destId="{B1F93DBD-7F26-4D75-AEBC-223BA7F13A64}" srcOrd="0" destOrd="0" presId="urn:microsoft.com/office/officeart/2005/8/layout/hierarchy4"/>
    <dgm:cxn modelId="{582F3E50-5AD1-4D9E-AC86-B28829FF2F06}" type="presParOf" srcId="{1BB1E647-FD4C-4167-8E59-1B3686A0B027}" destId="{C5A47175-99D5-409E-AAA5-99BF247A3D8B}" srcOrd="1" destOrd="0" presId="urn:microsoft.com/office/officeart/2005/8/layout/hierarchy4"/>
  </dgm:cxnLst>
  <dgm:bg/>
  <dgm:whole/>
</dgm:dataModel>
</file>

<file path=ppt/diagrams/data6.xml><?xml version="1.0" encoding="utf-8"?>
<dgm:dataModel xmlns:dgm="http://schemas.openxmlformats.org/drawingml/2006/diagram" xmlns:a="http://schemas.openxmlformats.org/drawingml/2006/main">
  <dgm:ptLst>
    <dgm:pt modelId="{2DAF5296-D7B9-46B8-9DB3-A36570A0223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747BD00C-8FDE-4B43-ADC6-71A27C8B5763}">
      <dgm:prSet phldrT="[Text]"/>
      <dgm:spPr>
        <a:ln w="76200">
          <a:solidFill>
            <a:srgbClr val="FF0000"/>
          </a:solidFill>
        </a:ln>
      </dgm:spPr>
      <dgm:t>
        <a:bodyPr/>
        <a:lstStyle/>
        <a:p>
          <a:r>
            <a:rPr lang="en-US" dirty="0" smtClean="0"/>
            <a:t>Forming comfortable and positive relationship</a:t>
          </a:r>
          <a:endParaRPr lang="en-US" dirty="0"/>
        </a:p>
      </dgm:t>
    </dgm:pt>
    <dgm:pt modelId="{30A736E7-CA86-4C36-A998-9901D5A0D411}" type="parTrans" cxnId="{A9838E6D-678A-48D9-84A2-5CC29383654E}">
      <dgm:prSet/>
      <dgm:spPr/>
      <dgm:t>
        <a:bodyPr/>
        <a:lstStyle/>
        <a:p>
          <a:endParaRPr lang="en-US"/>
        </a:p>
      </dgm:t>
    </dgm:pt>
    <dgm:pt modelId="{8CDBE8C0-E704-4D96-8AAF-6AC881C23710}" type="sibTrans" cxnId="{A9838E6D-678A-48D9-84A2-5CC29383654E}">
      <dgm:prSet/>
      <dgm:spPr/>
      <dgm:t>
        <a:bodyPr/>
        <a:lstStyle/>
        <a:p>
          <a:endParaRPr lang="en-US"/>
        </a:p>
      </dgm:t>
    </dgm:pt>
    <dgm:pt modelId="{5D06296F-319B-4FAE-9210-FE1F3C599865}">
      <dgm:prSet phldrT="[Text]"/>
      <dgm:spPr>
        <a:ln w="76200">
          <a:solidFill>
            <a:srgbClr val="FF0000"/>
          </a:solidFill>
        </a:ln>
      </dgm:spPr>
      <dgm:t>
        <a:bodyPr/>
        <a:lstStyle/>
        <a:p>
          <a:r>
            <a:rPr lang="en-US" dirty="0" smtClean="0"/>
            <a:t>Explaining counselling process and mutual responsibilities</a:t>
          </a:r>
          <a:endParaRPr lang="en-US" dirty="0"/>
        </a:p>
      </dgm:t>
    </dgm:pt>
    <dgm:pt modelId="{BBD5421B-CDF9-4240-BF98-34DC8F5A87D8}" type="parTrans" cxnId="{EC79B421-E340-4701-AC21-2BE67D56BD00}">
      <dgm:prSet/>
      <dgm:spPr/>
      <dgm:t>
        <a:bodyPr/>
        <a:lstStyle/>
        <a:p>
          <a:endParaRPr lang="en-US"/>
        </a:p>
      </dgm:t>
    </dgm:pt>
    <dgm:pt modelId="{F75CB999-F67A-4091-B818-50AF54805992}" type="sibTrans" cxnId="{EC79B421-E340-4701-AC21-2BE67D56BD00}">
      <dgm:prSet/>
      <dgm:spPr/>
      <dgm:t>
        <a:bodyPr/>
        <a:lstStyle/>
        <a:p>
          <a:endParaRPr lang="en-US"/>
        </a:p>
      </dgm:t>
    </dgm:pt>
    <dgm:pt modelId="{927F39F8-5EF9-4E00-9264-D92E945A0A80}">
      <dgm:prSet phldrT="[Text]"/>
      <dgm:spPr>
        <a:ln w="76200">
          <a:solidFill>
            <a:srgbClr val="FF0000"/>
          </a:solidFill>
        </a:ln>
      </dgm:spPr>
      <dgm:t>
        <a:bodyPr/>
        <a:lstStyle/>
        <a:p>
          <a:r>
            <a:rPr lang="en-US" dirty="0" smtClean="0"/>
            <a:t>Facilitate communication</a:t>
          </a:r>
          <a:endParaRPr lang="en-US" dirty="0"/>
        </a:p>
      </dgm:t>
    </dgm:pt>
    <dgm:pt modelId="{A2B96D61-4DAA-48E7-8294-053B80319E48}" type="parTrans" cxnId="{AE1F0AF4-E834-40BA-9516-938B7D2EDD0C}">
      <dgm:prSet/>
      <dgm:spPr/>
      <dgm:t>
        <a:bodyPr/>
        <a:lstStyle/>
        <a:p>
          <a:endParaRPr lang="en-US"/>
        </a:p>
      </dgm:t>
    </dgm:pt>
    <dgm:pt modelId="{995BF1C0-1104-4CDC-BDC4-3A4CD5D9F83A}" type="sibTrans" cxnId="{AE1F0AF4-E834-40BA-9516-938B7D2EDD0C}">
      <dgm:prSet/>
      <dgm:spPr/>
      <dgm:t>
        <a:bodyPr/>
        <a:lstStyle/>
        <a:p>
          <a:endParaRPr lang="en-US"/>
        </a:p>
      </dgm:t>
    </dgm:pt>
    <dgm:pt modelId="{DDD17FD1-F5DD-40B3-9ECD-E8C8494D61A5}">
      <dgm:prSet phldrT="[Text]"/>
      <dgm:spPr>
        <a:ln w="76200">
          <a:solidFill>
            <a:srgbClr val="FF0000"/>
          </a:solidFill>
        </a:ln>
      </dgm:spPr>
      <dgm:t>
        <a:bodyPr/>
        <a:lstStyle/>
        <a:p>
          <a:r>
            <a:rPr lang="en-US" dirty="0" smtClean="0"/>
            <a:t>Identify and verify client’s concerns</a:t>
          </a:r>
          <a:endParaRPr lang="en-US" dirty="0"/>
        </a:p>
      </dgm:t>
    </dgm:pt>
    <dgm:pt modelId="{F45ABD85-A801-4A86-89C0-9C82455EFF2B}" type="parTrans" cxnId="{C5B294CD-A7F3-47BB-8DFD-E308569FD6F1}">
      <dgm:prSet/>
      <dgm:spPr/>
      <dgm:t>
        <a:bodyPr/>
        <a:lstStyle/>
        <a:p>
          <a:endParaRPr lang="en-US"/>
        </a:p>
      </dgm:t>
    </dgm:pt>
    <dgm:pt modelId="{E6130938-A35E-4121-8A9A-3D598D21776F}" type="sibTrans" cxnId="{C5B294CD-A7F3-47BB-8DFD-E308569FD6F1}">
      <dgm:prSet/>
      <dgm:spPr/>
      <dgm:t>
        <a:bodyPr/>
        <a:lstStyle/>
        <a:p>
          <a:endParaRPr lang="en-US"/>
        </a:p>
      </dgm:t>
    </dgm:pt>
    <dgm:pt modelId="{D0379DA1-2457-40BC-BFA6-F01CFBD694B7}">
      <dgm:prSet phldrT="[Text]"/>
      <dgm:spPr>
        <a:ln w="76200">
          <a:solidFill>
            <a:srgbClr val="FF0000"/>
          </a:solidFill>
        </a:ln>
      </dgm:spPr>
      <dgm:t>
        <a:bodyPr/>
        <a:lstStyle/>
        <a:p>
          <a:r>
            <a:rPr lang="en-US" dirty="0" smtClean="0"/>
            <a:t>Plan with the client to obtain assessment data</a:t>
          </a:r>
          <a:endParaRPr lang="en-US" dirty="0"/>
        </a:p>
      </dgm:t>
    </dgm:pt>
    <dgm:pt modelId="{4AB2B83C-D773-4B55-B734-5F7CC7A3D432}" type="parTrans" cxnId="{B9331B8D-61A5-416E-965B-E48C9A6D7B8B}">
      <dgm:prSet/>
      <dgm:spPr/>
      <dgm:t>
        <a:bodyPr/>
        <a:lstStyle/>
        <a:p>
          <a:endParaRPr lang="en-US"/>
        </a:p>
      </dgm:t>
    </dgm:pt>
    <dgm:pt modelId="{5DE50782-9392-4AF1-9FD9-77FEB35A0123}" type="sibTrans" cxnId="{B9331B8D-61A5-416E-965B-E48C9A6D7B8B}">
      <dgm:prSet/>
      <dgm:spPr/>
      <dgm:t>
        <a:bodyPr/>
        <a:lstStyle/>
        <a:p>
          <a:endParaRPr lang="en-US"/>
        </a:p>
      </dgm:t>
    </dgm:pt>
    <dgm:pt modelId="{0431E167-F514-4F93-9C17-8C63A4F27C2B}" type="pres">
      <dgm:prSet presAssocID="{2DAF5296-D7B9-46B8-9DB3-A36570A02232}" presName="diagram" presStyleCnt="0">
        <dgm:presLayoutVars>
          <dgm:dir/>
          <dgm:resizeHandles val="exact"/>
        </dgm:presLayoutVars>
      </dgm:prSet>
      <dgm:spPr/>
      <dgm:t>
        <a:bodyPr/>
        <a:lstStyle/>
        <a:p>
          <a:endParaRPr lang="en-US"/>
        </a:p>
      </dgm:t>
    </dgm:pt>
    <dgm:pt modelId="{A8981DB8-D259-49A2-982F-74B0F5644D27}" type="pres">
      <dgm:prSet presAssocID="{747BD00C-8FDE-4B43-ADC6-71A27C8B5763}" presName="node" presStyleLbl="node1" presStyleIdx="0" presStyleCnt="5">
        <dgm:presLayoutVars>
          <dgm:bulletEnabled val="1"/>
        </dgm:presLayoutVars>
      </dgm:prSet>
      <dgm:spPr/>
      <dgm:t>
        <a:bodyPr/>
        <a:lstStyle/>
        <a:p>
          <a:endParaRPr lang="en-US"/>
        </a:p>
      </dgm:t>
    </dgm:pt>
    <dgm:pt modelId="{807F1F34-BDBA-4E12-9EC7-BD4A121C547B}" type="pres">
      <dgm:prSet presAssocID="{8CDBE8C0-E704-4D96-8AAF-6AC881C23710}" presName="sibTrans" presStyleCnt="0"/>
      <dgm:spPr/>
    </dgm:pt>
    <dgm:pt modelId="{270DF5FE-EC34-4DE8-9065-0FBC20B1675D}" type="pres">
      <dgm:prSet presAssocID="{5D06296F-319B-4FAE-9210-FE1F3C599865}" presName="node" presStyleLbl="node1" presStyleIdx="1" presStyleCnt="5">
        <dgm:presLayoutVars>
          <dgm:bulletEnabled val="1"/>
        </dgm:presLayoutVars>
      </dgm:prSet>
      <dgm:spPr/>
      <dgm:t>
        <a:bodyPr/>
        <a:lstStyle/>
        <a:p>
          <a:endParaRPr lang="en-US"/>
        </a:p>
      </dgm:t>
    </dgm:pt>
    <dgm:pt modelId="{FC3C9BA6-1313-4578-BA0F-896FA48861FF}" type="pres">
      <dgm:prSet presAssocID="{F75CB999-F67A-4091-B818-50AF54805992}" presName="sibTrans" presStyleCnt="0"/>
      <dgm:spPr/>
    </dgm:pt>
    <dgm:pt modelId="{786CCD48-32D7-41CA-8620-F6944762A731}" type="pres">
      <dgm:prSet presAssocID="{927F39F8-5EF9-4E00-9264-D92E945A0A80}" presName="node" presStyleLbl="node1" presStyleIdx="2" presStyleCnt="5">
        <dgm:presLayoutVars>
          <dgm:bulletEnabled val="1"/>
        </dgm:presLayoutVars>
      </dgm:prSet>
      <dgm:spPr/>
      <dgm:t>
        <a:bodyPr/>
        <a:lstStyle/>
        <a:p>
          <a:endParaRPr lang="en-US"/>
        </a:p>
      </dgm:t>
    </dgm:pt>
    <dgm:pt modelId="{B4378338-5CFA-444C-8461-03E9FA8FD27D}" type="pres">
      <dgm:prSet presAssocID="{995BF1C0-1104-4CDC-BDC4-3A4CD5D9F83A}" presName="sibTrans" presStyleCnt="0"/>
      <dgm:spPr/>
    </dgm:pt>
    <dgm:pt modelId="{89C072E6-4011-4BDC-9A43-7C1891942BCD}" type="pres">
      <dgm:prSet presAssocID="{DDD17FD1-F5DD-40B3-9ECD-E8C8494D61A5}" presName="node" presStyleLbl="node1" presStyleIdx="3" presStyleCnt="5">
        <dgm:presLayoutVars>
          <dgm:bulletEnabled val="1"/>
        </dgm:presLayoutVars>
      </dgm:prSet>
      <dgm:spPr/>
      <dgm:t>
        <a:bodyPr/>
        <a:lstStyle/>
        <a:p>
          <a:endParaRPr lang="en-US"/>
        </a:p>
      </dgm:t>
    </dgm:pt>
    <dgm:pt modelId="{399C50A6-109D-4B83-AB02-DDBE5C2873E0}" type="pres">
      <dgm:prSet presAssocID="{E6130938-A35E-4121-8A9A-3D598D21776F}" presName="sibTrans" presStyleCnt="0"/>
      <dgm:spPr/>
    </dgm:pt>
    <dgm:pt modelId="{69BBE875-B2B9-474D-B168-3691DBD6B281}" type="pres">
      <dgm:prSet presAssocID="{D0379DA1-2457-40BC-BFA6-F01CFBD694B7}" presName="node" presStyleLbl="node1" presStyleIdx="4" presStyleCnt="5">
        <dgm:presLayoutVars>
          <dgm:bulletEnabled val="1"/>
        </dgm:presLayoutVars>
      </dgm:prSet>
      <dgm:spPr/>
      <dgm:t>
        <a:bodyPr/>
        <a:lstStyle/>
        <a:p>
          <a:endParaRPr lang="en-US"/>
        </a:p>
      </dgm:t>
    </dgm:pt>
  </dgm:ptLst>
  <dgm:cxnLst>
    <dgm:cxn modelId="{C5B294CD-A7F3-47BB-8DFD-E308569FD6F1}" srcId="{2DAF5296-D7B9-46B8-9DB3-A36570A02232}" destId="{DDD17FD1-F5DD-40B3-9ECD-E8C8494D61A5}" srcOrd="3" destOrd="0" parTransId="{F45ABD85-A801-4A86-89C0-9C82455EFF2B}" sibTransId="{E6130938-A35E-4121-8A9A-3D598D21776F}"/>
    <dgm:cxn modelId="{AE1F0AF4-E834-40BA-9516-938B7D2EDD0C}" srcId="{2DAF5296-D7B9-46B8-9DB3-A36570A02232}" destId="{927F39F8-5EF9-4E00-9264-D92E945A0A80}" srcOrd="2" destOrd="0" parTransId="{A2B96D61-4DAA-48E7-8294-053B80319E48}" sibTransId="{995BF1C0-1104-4CDC-BDC4-3A4CD5D9F83A}"/>
    <dgm:cxn modelId="{EC79B421-E340-4701-AC21-2BE67D56BD00}" srcId="{2DAF5296-D7B9-46B8-9DB3-A36570A02232}" destId="{5D06296F-319B-4FAE-9210-FE1F3C599865}" srcOrd="1" destOrd="0" parTransId="{BBD5421B-CDF9-4240-BF98-34DC8F5A87D8}" sibTransId="{F75CB999-F67A-4091-B818-50AF54805992}"/>
    <dgm:cxn modelId="{46EB4AC4-243C-414D-813D-93EFC0F9C419}" type="presOf" srcId="{747BD00C-8FDE-4B43-ADC6-71A27C8B5763}" destId="{A8981DB8-D259-49A2-982F-74B0F5644D27}" srcOrd="0" destOrd="0" presId="urn:microsoft.com/office/officeart/2005/8/layout/default"/>
    <dgm:cxn modelId="{30806EDC-C419-4168-B04C-F1C83BCCF517}" type="presOf" srcId="{D0379DA1-2457-40BC-BFA6-F01CFBD694B7}" destId="{69BBE875-B2B9-474D-B168-3691DBD6B281}" srcOrd="0" destOrd="0" presId="urn:microsoft.com/office/officeart/2005/8/layout/default"/>
    <dgm:cxn modelId="{7023ACE3-8976-4EBA-91A4-DE45C6D2EFCC}" type="presOf" srcId="{927F39F8-5EF9-4E00-9264-D92E945A0A80}" destId="{786CCD48-32D7-41CA-8620-F6944762A731}" srcOrd="0" destOrd="0" presId="urn:microsoft.com/office/officeart/2005/8/layout/default"/>
    <dgm:cxn modelId="{336DE336-C6AA-4489-9A1B-5B90ECD15560}" type="presOf" srcId="{5D06296F-319B-4FAE-9210-FE1F3C599865}" destId="{270DF5FE-EC34-4DE8-9065-0FBC20B1675D}" srcOrd="0" destOrd="0" presId="urn:microsoft.com/office/officeart/2005/8/layout/default"/>
    <dgm:cxn modelId="{B4220929-FB68-443D-831E-BA1D5C91A1BC}" type="presOf" srcId="{2DAF5296-D7B9-46B8-9DB3-A36570A02232}" destId="{0431E167-F514-4F93-9C17-8C63A4F27C2B}" srcOrd="0" destOrd="0" presId="urn:microsoft.com/office/officeart/2005/8/layout/default"/>
    <dgm:cxn modelId="{B9331B8D-61A5-416E-965B-E48C9A6D7B8B}" srcId="{2DAF5296-D7B9-46B8-9DB3-A36570A02232}" destId="{D0379DA1-2457-40BC-BFA6-F01CFBD694B7}" srcOrd="4" destOrd="0" parTransId="{4AB2B83C-D773-4B55-B734-5F7CC7A3D432}" sibTransId="{5DE50782-9392-4AF1-9FD9-77FEB35A0123}"/>
    <dgm:cxn modelId="{6F094A65-3585-4018-94A6-E99056741382}" type="presOf" srcId="{DDD17FD1-F5DD-40B3-9ECD-E8C8494D61A5}" destId="{89C072E6-4011-4BDC-9A43-7C1891942BCD}" srcOrd="0" destOrd="0" presId="urn:microsoft.com/office/officeart/2005/8/layout/default"/>
    <dgm:cxn modelId="{A9838E6D-678A-48D9-84A2-5CC29383654E}" srcId="{2DAF5296-D7B9-46B8-9DB3-A36570A02232}" destId="{747BD00C-8FDE-4B43-ADC6-71A27C8B5763}" srcOrd="0" destOrd="0" parTransId="{30A736E7-CA86-4C36-A998-9901D5A0D411}" sibTransId="{8CDBE8C0-E704-4D96-8AAF-6AC881C23710}"/>
    <dgm:cxn modelId="{95B68AC2-656F-443E-8D94-3757A865B836}" type="presParOf" srcId="{0431E167-F514-4F93-9C17-8C63A4F27C2B}" destId="{A8981DB8-D259-49A2-982F-74B0F5644D27}" srcOrd="0" destOrd="0" presId="urn:microsoft.com/office/officeart/2005/8/layout/default"/>
    <dgm:cxn modelId="{1E11D141-2CAA-4CE8-9783-4AE287970AEC}" type="presParOf" srcId="{0431E167-F514-4F93-9C17-8C63A4F27C2B}" destId="{807F1F34-BDBA-4E12-9EC7-BD4A121C547B}" srcOrd="1" destOrd="0" presId="urn:microsoft.com/office/officeart/2005/8/layout/default"/>
    <dgm:cxn modelId="{C92395AD-4EBE-4FAE-822D-77315DEE0068}" type="presParOf" srcId="{0431E167-F514-4F93-9C17-8C63A4F27C2B}" destId="{270DF5FE-EC34-4DE8-9065-0FBC20B1675D}" srcOrd="2" destOrd="0" presId="urn:microsoft.com/office/officeart/2005/8/layout/default"/>
    <dgm:cxn modelId="{2E22C5E7-5298-49F7-81B0-9FE701621190}" type="presParOf" srcId="{0431E167-F514-4F93-9C17-8C63A4F27C2B}" destId="{FC3C9BA6-1313-4578-BA0F-896FA48861FF}" srcOrd="3" destOrd="0" presId="urn:microsoft.com/office/officeart/2005/8/layout/default"/>
    <dgm:cxn modelId="{8BFB30A5-5EAF-4DCF-99C0-11FEF2AF3163}" type="presParOf" srcId="{0431E167-F514-4F93-9C17-8C63A4F27C2B}" destId="{786CCD48-32D7-41CA-8620-F6944762A731}" srcOrd="4" destOrd="0" presId="urn:microsoft.com/office/officeart/2005/8/layout/default"/>
    <dgm:cxn modelId="{4D3F17F1-56EF-43E7-8F8A-9213D2EF1AF7}" type="presParOf" srcId="{0431E167-F514-4F93-9C17-8C63A4F27C2B}" destId="{B4378338-5CFA-444C-8461-03E9FA8FD27D}" srcOrd="5" destOrd="0" presId="urn:microsoft.com/office/officeart/2005/8/layout/default"/>
    <dgm:cxn modelId="{9EE2CEA6-263B-4E72-8148-D599BE473CF0}" type="presParOf" srcId="{0431E167-F514-4F93-9C17-8C63A4F27C2B}" destId="{89C072E6-4011-4BDC-9A43-7C1891942BCD}" srcOrd="6" destOrd="0" presId="urn:microsoft.com/office/officeart/2005/8/layout/default"/>
    <dgm:cxn modelId="{073AE910-8DD4-4296-ABC2-5110040A1502}" type="presParOf" srcId="{0431E167-F514-4F93-9C17-8C63A4F27C2B}" destId="{399C50A6-109D-4B83-AB02-DDBE5C2873E0}" srcOrd="7" destOrd="0" presId="urn:microsoft.com/office/officeart/2005/8/layout/default"/>
    <dgm:cxn modelId="{9C647DF2-4C4C-41D0-BBD8-2CEFF5EEF225}" type="presParOf" srcId="{0431E167-F514-4F93-9C17-8C63A4F27C2B}" destId="{69BBE875-B2B9-474D-B168-3691DBD6B281}" srcOrd="8" destOrd="0" presId="urn:microsoft.com/office/officeart/2005/8/layout/default"/>
  </dgm:cxnLst>
  <dgm:bg/>
  <dgm:whole/>
</dgm:dataModel>
</file>

<file path=ppt/diagrams/data7.xml><?xml version="1.0" encoding="utf-8"?>
<dgm:dataModel xmlns:dgm="http://schemas.openxmlformats.org/drawingml/2006/diagram" xmlns:a="http://schemas.openxmlformats.org/drawingml/2006/main">
  <dgm:ptLst>
    <dgm:pt modelId="{38182E54-CA5C-4E3B-8DC0-B66D964646FB}" type="doc">
      <dgm:prSet loTypeId="urn:microsoft.com/office/officeart/2005/8/layout/venn1" loCatId="relationship" qsTypeId="urn:microsoft.com/office/officeart/2005/8/quickstyle/simple1" qsCatId="simple" csTypeId="urn:microsoft.com/office/officeart/2005/8/colors/accent1_2" csCatId="accent1" phldr="1"/>
      <dgm:spPr/>
    </dgm:pt>
    <dgm:pt modelId="{1D5BAE38-ACD9-4199-A4DB-003CC5BEFF3D}">
      <dgm:prSet phldrT="[Text]"/>
      <dgm:spPr>
        <a:ln w="76200">
          <a:solidFill>
            <a:srgbClr val="FFFF00"/>
          </a:solidFill>
          <a:prstDash val="sysDot"/>
        </a:ln>
      </dgm:spPr>
      <dgm:t>
        <a:bodyPr/>
        <a:lstStyle/>
        <a:p>
          <a:r>
            <a:rPr lang="en-US" dirty="0" smtClean="0"/>
            <a:t>Understanding the process and own responsibilities</a:t>
          </a:r>
          <a:endParaRPr lang="en-US" dirty="0"/>
        </a:p>
      </dgm:t>
    </dgm:pt>
    <dgm:pt modelId="{07C98FB3-5702-4F29-B5CD-0C542A5EE284}" type="parTrans" cxnId="{37E49ECE-0052-4AB7-AEC4-A71BCFC6D943}">
      <dgm:prSet/>
      <dgm:spPr/>
      <dgm:t>
        <a:bodyPr/>
        <a:lstStyle/>
        <a:p>
          <a:endParaRPr lang="en-US"/>
        </a:p>
      </dgm:t>
    </dgm:pt>
    <dgm:pt modelId="{7F679043-BDB0-4D3C-9E4F-58F4249B0A22}" type="sibTrans" cxnId="{37E49ECE-0052-4AB7-AEC4-A71BCFC6D943}">
      <dgm:prSet/>
      <dgm:spPr/>
      <dgm:t>
        <a:bodyPr/>
        <a:lstStyle/>
        <a:p>
          <a:endParaRPr lang="en-US"/>
        </a:p>
      </dgm:t>
    </dgm:pt>
    <dgm:pt modelId="{17F1CA17-8162-408F-89A0-38838FC2E820}">
      <dgm:prSet phldrT="[Text]"/>
      <dgm:spPr>
        <a:ln w="76200">
          <a:solidFill>
            <a:srgbClr val="FFFF00"/>
          </a:solidFill>
          <a:prstDash val="sysDot"/>
        </a:ln>
      </dgm:spPr>
      <dgm:t>
        <a:bodyPr/>
        <a:lstStyle/>
        <a:p>
          <a:r>
            <a:rPr lang="en-US" dirty="0" smtClean="0"/>
            <a:t>Cooperate in assessment of the problem and the self</a:t>
          </a:r>
          <a:endParaRPr lang="en-US" dirty="0"/>
        </a:p>
      </dgm:t>
    </dgm:pt>
    <dgm:pt modelId="{B2BEE4FD-DC34-4C0E-973F-CF9EAE3F7641}" type="parTrans" cxnId="{3D6CF209-DC39-443F-985E-D674088E524B}">
      <dgm:prSet/>
      <dgm:spPr/>
      <dgm:t>
        <a:bodyPr/>
        <a:lstStyle/>
        <a:p>
          <a:endParaRPr lang="en-US"/>
        </a:p>
      </dgm:t>
    </dgm:pt>
    <dgm:pt modelId="{B81ADA5C-D36A-45C4-A1FC-D64D43269C86}" type="sibTrans" cxnId="{3D6CF209-DC39-443F-985E-D674088E524B}">
      <dgm:prSet/>
      <dgm:spPr/>
      <dgm:t>
        <a:bodyPr/>
        <a:lstStyle/>
        <a:p>
          <a:endParaRPr lang="en-US"/>
        </a:p>
      </dgm:t>
    </dgm:pt>
    <dgm:pt modelId="{00A80123-C423-4F49-9FBB-08511D345C3C}">
      <dgm:prSet phldrT="[Text]"/>
      <dgm:spPr>
        <a:ln w="76200">
          <a:solidFill>
            <a:srgbClr val="FFFF00"/>
          </a:solidFill>
          <a:prstDash val="sysDot"/>
        </a:ln>
      </dgm:spPr>
      <dgm:t>
        <a:bodyPr/>
        <a:lstStyle/>
        <a:p>
          <a:r>
            <a:rPr lang="en-US" dirty="0" smtClean="0"/>
            <a:t>Share reasons for seeking counselling</a:t>
          </a:r>
          <a:endParaRPr lang="en-US" dirty="0"/>
        </a:p>
      </dgm:t>
    </dgm:pt>
    <dgm:pt modelId="{2A0B774B-56B2-4D3B-9D24-3B6B5F980832}" type="parTrans" cxnId="{DA38F121-4AFA-403B-936E-E5B6288BF213}">
      <dgm:prSet/>
      <dgm:spPr/>
      <dgm:t>
        <a:bodyPr/>
        <a:lstStyle/>
        <a:p>
          <a:endParaRPr lang="en-US"/>
        </a:p>
      </dgm:t>
    </dgm:pt>
    <dgm:pt modelId="{366D8F3E-D155-4D0D-9A5B-CE78C850DEF1}" type="sibTrans" cxnId="{DA38F121-4AFA-403B-936E-E5B6288BF213}">
      <dgm:prSet/>
      <dgm:spPr/>
      <dgm:t>
        <a:bodyPr/>
        <a:lstStyle/>
        <a:p>
          <a:endParaRPr lang="en-US"/>
        </a:p>
      </dgm:t>
    </dgm:pt>
    <dgm:pt modelId="{F97B8CE5-1189-473E-899A-4B280A50F7EA}" type="pres">
      <dgm:prSet presAssocID="{38182E54-CA5C-4E3B-8DC0-B66D964646FB}" presName="compositeShape" presStyleCnt="0">
        <dgm:presLayoutVars>
          <dgm:chMax val="7"/>
          <dgm:dir/>
          <dgm:resizeHandles val="exact"/>
        </dgm:presLayoutVars>
      </dgm:prSet>
      <dgm:spPr/>
    </dgm:pt>
    <dgm:pt modelId="{27AA8908-487E-423F-AB41-E323CD591F69}" type="pres">
      <dgm:prSet presAssocID="{1D5BAE38-ACD9-4199-A4DB-003CC5BEFF3D}" presName="circ1" presStyleLbl="vennNode1" presStyleIdx="0" presStyleCnt="3"/>
      <dgm:spPr/>
      <dgm:t>
        <a:bodyPr/>
        <a:lstStyle/>
        <a:p>
          <a:endParaRPr lang="en-US"/>
        </a:p>
      </dgm:t>
    </dgm:pt>
    <dgm:pt modelId="{799E5C66-9B8D-4616-BAE4-A07FD0E6944B}" type="pres">
      <dgm:prSet presAssocID="{1D5BAE38-ACD9-4199-A4DB-003CC5BEFF3D}" presName="circ1Tx" presStyleLbl="revTx" presStyleIdx="0" presStyleCnt="0">
        <dgm:presLayoutVars>
          <dgm:chMax val="0"/>
          <dgm:chPref val="0"/>
          <dgm:bulletEnabled val="1"/>
        </dgm:presLayoutVars>
      </dgm:prSet>
      <dgm:spPr/>
      <dgm:t>
        <a:bodyPr/>
        <a:lstStyle/>
        <a:p>
          <a:endParaRPr lang="en-US"/>
        </a:p>
      </dgm:t>
    </dgm:pt>
    <dgm:pt modelId="{D2A1CE79-10A8-434E-81AA-81340CA24400}" type="pres">
      <dgm:prSet presAssocID="{17F1CA17-8162-408F-89A0-38838FC2E820}" presName="circ2" presStyleLbl="vennNode1" presStyleIdx="1" presStyleCnt="3"/>
      <dgm:spPr/>
      <dgm:t>
        <a:bodyPr/>
        <a:lstStyle/>
        <a:p>
          <a:endParaRPr lang="en-US"/>
        </a:p>
      </dgm:t>
    </dgm:pt>
    <dgm:pt modelId="{EE8F5D9E-D558-4E57-8637-1F29B3F1C7DD}" type="pres">
      <dgm:prSet presAssocID="{17F1CA17-8162-408F-89A0-38838FC2E820}" presName="circ2Tx" presStyleLbl="revTx" presStyleIdx="0" presStyleCnt="0">
        <dgm:presLayoutVars>
          <dgm:chMax val="0"/>
          <dgm:chPref val="0"/>
          <dgm:bulletEnabled val="1"/>
        </dgm:presLayoutVars>
      </dgm:prSet>
      <dgm:spPr/>
      <dgm:t>
        <a:bodyPr/>
        <a:lstStyle/>
        <a:p>
          <a:endParaRPr lang="en-US"/>
        </a:p>
      </dgm:t>
    </dgm:pt>
    <dgm:pt modelId="{C961DB23-F49C-4524-9F91-BD35C4475D03}" type="pres">
      <dgm:prSet presAssocID="{00A80123-C423-4F49-9FBB-08511D345C3C}" presName="circ3" presStyleLbl="vennNode1" presStyleIdx="2" presStyleCnt="3"/>
      <dgm:spPr/>
      <dgm:t>
        <a:bodyPr/>
        <a:lstStyle/>
        <a:p>
          <a:endParaRPr lang="en-US"/>
        </a:p>
      </dgm:t>
    </dgm:pt>
    <dgm:pt modelId="{A0345B7F-5232-4896-B2A5-2A1974065BEB}" type="pres">
      <dgm:prSet presAssocID="{00A80123-C423-4F49-9FBB-08511D345C3C}" presName="circ3Tx" presStyleLbl="revTx" presStyleIdx="0" presStyleCnt="0">
        <dgm:presLayoutVars>
          <dgm:chMax val="0"/>
          <dgm:chPref val="0"/>
          <dgm:bulletEnabled val="1"/>
        </dgm:presLayoutVars>
      </dgm:prSet>
      <dgm:spPr/>
      <dgm:t>
        <a:bodyPr/>
        <a:lstStyle/>
        <a:p>
          <a:endParaRPr lang="en-US"/>
        </a:p>
      </dgm:t>
    </dgm:pt>
  </dgm:ptLst>
  <dgm:cxnLst>
    <dgm:cxn modelId="{37E49ECE-0052-4AB7-AEC4-A71BCFC6D943}" srcId="{38182E54-CA5C-4E3B-8DC0-B66D964646FB}" destId="{1D5BAE38-ACD9-4199-A4DB-003CC5BEFF3D}" srcOrd="0" destOrd="0" parTransId="{07C98FB3-5702-4F29-B5CD-0C542A5EE284}" sibTransId="{7F679043-BDB0-4D3C-9E4F-58F4249B0A22}"/>
    <dgm:cxn modelId="{05296B96-0C8D-4CAA-BDC6-CD913B1C1642}" type="presOf" srcId="{1D5BAE38-ACD9-4199-A4DB-003CC5BEFF3D}" destId="{799E5C66-9B8D-4616-BAE4-A07FD0E6944B}" srcOrd="1" destOrd="0" presId="urn:microsoft.com/office/officeart/2005/8/layout/venn1"/>
    <dgm:cxn modelId="{792955A6-2469-4E2F-9533-E76490EB1431}" type="presOf" srcId="{1D5BAE38-ACD9-4199-A4DB-003CC5BEFF3D}" destId="{27AA8908-487E-423F-AB41-E323CD591F69}" srcOrd="0" destOrd="0" presId="urn:microsoft.com/office/officeart/2005/8/layout/venn1"/>
    <dgm:cxn modelId="{6EE2EDBB-CEC4-4FD4-9306-4C580748CF6C}" type="presOf" srcId="{17F1CA17-8162-408F-89A0-38838FC2E820}" destId="{EE8F5D9E-D558-4E57-8637-1F29B3F1C7DD}" srcOrd="1" destOrd="0" presId="urn:microsoft.com/office/officeart/2005/8/layout/venn1"/>
    <dgm:cxn modelId="{DA38F121-4AFA-403B-936E-E5B6288BF213}" srcId="{38182E54-CA5C-4E3B-8DC0-B66D964646FB}" destId="{00A80123-C423-4F49-9FBB-08511D345C3C}" srcOrd="2" destOrd="0" parTransId="{2A0B774B-56B2-4D3B-9D24-3B6B5F980832}" sibTransId="{366D8F3E-D155-4D0D-9A5B-CE78C850DEF1}"/>
    <dgm:cxn modelId="{CB7E64D1-06EF-4BB8-9414-85BF61266AD6}" type="presOf" srcId="{00A80123-C423-4F49-9FBB-08511D345C3C}" destId="{C961DB23-F49C-4524-9F91-BD35C4475D03}" srcOrd="0" destOrd="0" presId="urn:microsoft.com/office/officeart/2005/8/layout/venn1"/>
    <dgm:cxn modelId="{50055B73-7ACC-454E-8170-35F113654DA1}" type="presOf" srcId="{38182E54-CA5C-4E3B-8DC0-B66D964646FB}" destId="{F97B8CE5-1189-473E-899A-4B280A50F7EA}" srcOrd="0" destOrd="0" presId="urn:microsoft.com/office/officeart/2005/8/layout/venn1"/>
    <dgm:cxn modelId="{3D6CF209-DC39-443F-985E-D674088E524B}" srcId="{38182E54-CA5C-4E3B-8DC0-B66D964646FB}" destId="{17F1CA17-8162-408F-89A0-38838FC2E820}" srcOrd="1" destOrd="0" parTransId="{B2BEE4FD-DC34-4C0E-973F-CF9EAE3F7641}" sibTransId="{B81ADA5C-D36A-45C4-A1FC-D64D43269C86}"/>
    <dgm:cxn modelId="{4EC42585-C8A5-4FC3-AFFA-812C4183D086}" type="presOf" srcId="{00A80123-C423-4F49-9FBB-08511D345C3C}" destId="{A0345B7F-5232-4896-B2A5-2A1974065BEB}" srcOrd="1" destOrd="0" presId="urn:microsoft.com/office/officeart/2005/8/layout/venn1"/>
    <dgm:cxn modelId="{B5DD4F26-6CD4-4200-896B-052095DF27E8}" type="presOf" srcId="{17F1CA17-8162-408F-89A0-38838FC2E820}" destId="{D2A1CE79-10A8-434E-81AA-81340CA24400}" srcOrd="0" destOrd="0" presId="urn:microsoft.com/office/officeart/2005/8/layout/venn1"/>
    <dgm:cxn modelId="{CEE4590A-2484-46A0-B98C-78E23B20D13A}" type="presParOf" srcId="{F97B8CE5-1189-473E-899A-4B280A50F7EA}" destId="{27AA8908-487E-423F-AB41-E323CD591F69}" srcOrd="0" destOrd="0" presId="urn:microsoft.com/office/officeart/2005/8/layout/venn1"/>
    <dgm:cxn modelId="{34F735A2-353E-43E6-895E-A2EE2F7D4935}" type="presParOf" srcId="{F97B8CE5-1189-473E-899A-4B280A50F7EA}" destId="{799E5C66-9B8D-4616-BAE4-A07FD0E6944B}" srcOrd="1" destOrd="0" presId="urn:microsoft.com/office/officeart/2005/8/layout/venn1"/>
    <dgm:cxn modelId="{E440A71D-4A85-43E0-8317-BA63D146E60A}" type="presParOf" srcId="{F97B8CE5-1189-473E-899A-4B280A50F7EA}" destId="{D2A1CE79-10A8-434E-81AA-81340CA24400}" srcOrd="2" destOrd="0" presId="urn:microsoft.com/office/officeart/2005/8/layout/venn1"/>
    <dgm:cxn modelId="{795D1E7A-AC37-4D33-9D89-2C081E2C66CC}" type="presParOf" srcId="{F97B8CE5-1189-473E-899A-4B280A50F7EA}" destId="{EE8F5D9E-D558-4E57-8637-1F29B3F1C7DD}" srcOrd="3" destOrd="0" presId="urn:microsoft.com/office/officeart/2005/8/layout/venn1"/>
    <dgm:cxn modelId="{F299A15A-2C61-4393-B8BA-41A71873F126}" type="presParOf" srcId="{F97B8CE5-1189-473E-899A-4B280A50F7EA}" destId="{C961DB23-F49C-4524-9F91-BD35C4475D03}" srcOrd="4" destOrd="0" presId="urn:microsoft.com/office/officeart/2005/8/layout/venn1"/>
    <dgm:cxn modelId="{C967CDFE-3931-4B53-B055-98335C93859B}" type="presParOf" srcId="{F97B8CE5-1189-473E-899A-4B280A50F7EA}" destId="{A0345B7F-5232-4896-B2A5-2A1974065BEB}" srcOrd="5" destOrd="0" presId="urn:microsoft.com/office/officeart/2005/8/layout/venn1"/>
  </dgm:cxnLst>
  <dgm:bg/>
  <dgm:whole/>
</dgm:dataModel>
</file>

<file path=ppt/diagrams/data8.xml><?xml version="1.0" encoding="utf-8"?>
<dgm:dataModel xmlns:dgm="http://schemas.openxmlformats.org/drawingml/2006/diagram" xmlns:a="http://schemas.openxmlformats.org/drawingml/2006/main">
  <dgm:ptLst>
    <dgm:pt modelId="{0D872016-E769-413C-8755-6EEB5AA67E6F}" type="doc">
      <dgm:prSet loTypeId="urn:microsoft.com/office/officeart/2005/8/layout/arrow2" loCatId="process" qsTypeId="urn:microsoft.com/office/officeart/2005/8/quickstyle/simple1" qsCatId="simple" csTypeId="urn:microsoft.com/office/officeart/2005/8/colors/accent1_2" csCatId="accent1" phldr="1"/>
      <dgm:spPr/>
    </dgm:pt>
    <dgm:pt modelId="{2702D3ED-E257-4DEE-A6CB-315EC6721CCA}">
      <dgm:prSet phldrT="[Text]" custT="1"/>
      <dgm:spPr/>
      <dgm:t>
        <a:bodyPr/>
        <a:lstStyle/>
        <a:p>
          <a:r>
            <a:rPr lang="en-US" sz="2000" b="1" dirty="0" smtClean="0"/>
            <a:t>RAPPORT BUILDING</a:t>
          </a:r>
          <a:endParaRPr lang="en-US" sz="2000" b="1" dirty="0"/>
        </a:p>
      </dgm:t>
    </dgm:pt>
    <dgm:pt modelId="{CB778894-595A-4AA4-B6AC-346EB3691AF5}" type="parTrans" cxnId="{47BB630C-55DC-4913-BA14-85406032E7BE}">
      <dgm:prSet/>
      <dgm:spPr/>
      <dgm:t>
        <a:bodyPr/>
        <a:lstStyle/>
        <a:p>
          <a:endParaRPr lang="en-US"/>
        </a:p>
      </dgm:t>
    </dgm:pt>
    <dgm:pt modelId="{8A142DD2-063A-44EC-BCB2-B1FD42DBEF1B}" type="sibTrans" cxnId="{47BB630C-55DC-4913-BA14-85406032E7BE}">
      <dgm:prSet/>
      <dgm:spPr/>
      <dgm:t>
        <a:bodyPr/>
        <a:lstStyle/>
        <a:p>
          <a:endParaRPr lang="en-US"/>
        </a:p>
      </dgm:t>
    </dgm:pt>
    <dgm:pt modelId="{C305951F-D44E-41FB-A8CB-329D10135360}">
      <dgm:prSet phldrT="[Text]" custT="1"/>
      <dgm:spPr/>
      <dgm:t>
        <a:bodyPr/>
        <a:lstStyle/>
        <a:p>
          <a:r>
            <a:rPr lang="en-US" sz="2000" b="1" dirty="0" smtClean="0"/>
            <a:t>PROBLEM IDENTIFICATION</a:t>
          </a:r>
          <a:endParaRPr lang="en-US" sz="2000" b="1" dirty="0"/>
        </a:p>
      </dgm:t>
    </dgm:pt>
    <dgm:pt modelId="{F4C07B75-049B-4F11-AA08-55FBEBC7755E}" type="parTrans" cxnId="{FDDE1DA4-93AD-427B-B791-5458A6049FFB}">
      <dgm:prSet/>
      <dgm:spPr/>
      <dgm:t>
        <a:bodyPr/>
        <a:lstStyle/>
        <a:p>
          <a:endParaRPr lang="en-US"/>
        </a:p>
      </dgm:t>
    </dgm:pt>
    <dgm:pt modelId="{DB959520-C9CF-45BF-B833-61FAA394E197}" type="sibTrans" cxnId="{FDDE1DA4-93AD-427B-B791-5458A6049FFB}">
      <dgm:prSet/>
      <dgm:spPr/>
      <dgm:t>
        <a:bodyPr/>
        <a:lstStyle/>
        <a:p>
          <a:endParaRPr lang="en-US"/>
        </a:p>
      </dgm:t>
    </dgm:pt>
    <dgm:pt modelId="{FD9CEAB6-5AA3-4F4C-B198-CFB363A123DF}">
      <dgm:prSet phldrT="[Text]" custT="1"/>
      <dgm:spPr/>
      <dgm:t>
        <a:bodyPr/>
        <a:lstStyle/>
        <a:p>
          <a:r>
            <a:rPr lang="en-US" sz="2000" b="1" dirty="0" smtClean="0"/>
            <a:t>PROBLEM SOLVING</a:t>
          </a:r>
          <a:endParaRPr lang="en-US" sz="2000" b="1" dirty="0"/>
        </a:p>
      </dgm:t>
    </dgm:pt>
    <dgm:pt modelId="{E24E3CAC-3607-414D-A0BC-E7F5442AC7DD}" type="parTrans" cxnId="{5CCCCF19-1AAA-4933-94F3-587CAF5CDF06}">
      <dgm:prSet/>
      <dgm:spPr/>
      <dgm:t>
        <a:bodyPr/>
        <a:lstStyle/>
        <a:p>
          <a:endParaRPr lang="en-US"/>
        </a:p>
      </dgm:t>
    </dgm:pt>
    <dgm:pt modelId="{D4FDC666-6205-4328-8337-8E69C882678E}" type="sibTrans" cxnId="{5CCCCF19-1AAA-4933-94F3-587CAF5CDF06}">
      <dgm:prSet/>
      <dgm:spPr/>
      <dgm:t>
        <a:bodyPr/>
        <a:lstStyle/>
        <a:p>
          <a:endParaRPr lang="en-US"/>
        </a:p>
      </dgm:t>
    </dgm:pt>
    <dgm:pt modelId="{D9BAD259-4A38-44DC-B830-13A6E8D787CC}">
      <dgm:prSet custT="1"/>
      <dgm:spPr/>
      <dgm:t>
        <a:bodyPr/>
        <a:lstStyle/>
        <a:p>
          <a:r>
            <a:rPr lang="en-US" sz="2000" b="1" dirty="0" smtClean="0"/>
            <a:t>SOLUTION APPLICATION AND TERMINATION</a:t>
          </a:r>
          <a:endParaRPr lang="en-US" sz="2000" b="1" dirty="0"/>
        </a:p>
      </dgm:t>
    </dgm:pt>
    <dgm:pt modelId="{B06CE621-7207-4576-9E54-D186067F9A7F}" type="parTrans" cxnId="{5D0FBDB4-9ED9-48ED-9C20-99204AE4F889}">
      <dgm:prSet/>
      <dgm:spPr/>
      <dgm:t>
        <a:bodyPr/>
        <a:lstStyle/>
        <a:p>
          <a:endParaRPr lang="en-US"/>
        </a:p>
      </dgm:t>
    </dgm:pt>
    <dgm:pt modelId="{679F14D6-1535-4FF1-8CE6-3BDF5B709182}" type="sibTrans" cxnId="{5D0FBDB4-9ED9-48ED-9C20-99204AE4F889}">
      <dgm:prSet/>
      <dgm:spPr/>
      <dgm:t>
        <a:bodyPr/>
        <a:lstStyle/>
        <a:p>
          <a:endParaRPr lang="en-US"/>
        </a:p>
      </dgm:t>
    </dgm:pt>
    <dgm:pt modelId="{3971F382-E1A6-40EF-9325-13B75F9A1BBA}" type="pres">
      <dgm:prSet presAssocID="{0D872016-E769-413C-8755-6EEB5AA67E6F}" presName="arrowDiagram" presStyleCnt="0">
        <dgm:presLayoutVars>
          <dgm:chMax val="5"/>
          <dgm:dir/>
          <dgm:resizeHandles val="exact"/>
        </dgm:presLayoutVars>
      </dgm:prSet>
      <dgm:spPr/>
    </dgm:pt>
    <dgm:pt modelId="{2B40C947-2403-4559-818B-F590628DB649}" type="pres">
      <dgm:prSet presAssocID="{0D872016-E769-413C-8755-6EEB5AA67E6F}" presName="arrow" presStyleLbl="bgShp" presStyleIdx="0" presStyleCnt="1"/>
      <dgm:spPr/>
    </dgm:pt>
    <dgm:pt modelId="{448781DB-E12B-45FC-8D38-BDD243667109}" type="pres">
      <dgm:prSet presAssocID="{0D872016-E769-413C-8755-6EEB5AA67E6F}" presName="arrowDiagram4" presStyleCnt="0"/>
      <dgm:spPr/>
    </dgm:pt>
    <dgm:pt modelId="{5A9ECF87-9F72-4C35-8B82-D09FDADED30E}" type="pres">
      <dgm:prSet presAssocID="{2702D3ED-E257-4DEE-A6CB-315EC6721CCA}" presName="bullet4a" presStyleLbl="node1" presStyleIdx="0" presStyleCnt="4"/>
      <dgm:spPr/>
    </dgm:pt>
    <dgm:pt modelId="{E10F50B9-62F6-4FF2-BA6D-4BF25A80F8B4}" type="pres">
      <dgm:prSet presAssocID="{2702D3ED-E257-4DEE-A6CB-315EC6721CCA}" presName="textBox4a" presStyleLbl="revTx" presStyleIdx="0" presStyleCnt="4">
        <dgm:presLayoutVars>
          <dgm:bulletEnabled val="1"/>
        </dgm:presLayoutVars>
      </dgm:prSet>
      <dgm:spPr/>
      <dgm:t>
        <a:bodyPr/>
        <a:lstStyle/>
        <a:p>
          <a:endParaRPr lang="en-US"/>
        </a:p>
      </dgm:t>
    </dgm:pt>
    <dgm:pt modelId="{5214C6A6-8ABB-4F1D-82B2-213CC9F1CDA8}" type="pres">
      <dgm:prSet presAssocID="{C305951F-D44E-41FB-A8CB-329D10135360}" presName="bullet4b" presStyleLbl="node1" presStyleIdx="1" presStyleCnt="4"/>
      <dgm:spPr/>
    </dgm:pt>
    <dgm:pt modelId="{DA759A84-F5A1-4762-93AA-810811AD9D0D}" type="pres">
      <dgm:prSet presAssocID="{C305951F-D44E-41FB-A8CB-329D10135360}" presName="textBox4b" presStyleLbl="revTx" presStyleIdx="1" presStyleCnt="4">
        <dgm:presLayoutVars>
          <dgm:bulletEnabled val="1"/>
        </dgm:presLayoutVars>
      </dgm:prSet>
      <dgm:spPr/>
      <dgm:t>
        <a:bodyPr/>
        <a:lstStyle/>
        <a:p>
          <a:endParaRPr lang="en-US"/>
        </a:p>
      </dgm:t>
    </dgm:pt>
    <dgm:pt modelId="{FDAC8F34-AFA2-4437-9B49-F6C69E61E0C5}" type="pres">
      <dgm:prSet presAssocID="{FD9CEAB6-5AA3-4F4C-B198-CFB363A123DF}" presName="bullet4c" presStyleLbl="node1" presStyleIdx="2" presStyleCnt="4"/>
      <dgm:spPr/>
    </dgm:pt>
    <dgm:pt modelId="{6F9C98F6-689B-419C-A3C5-46C871A10B57}" type="pres">
      <dgm:prSet presAssocID="{FD9CEAB6-5AA3-4F4C-B198-CFB363A123DF}" presName="textBox4c" presStyleLbl="revTx" presStyleIdx="2" presStyleCnt="4">
        <dgm:presLayoutVars>
          <dgm:bulletEnabled val="1"/>
        </dgm:presLayoutVars>
      </dgm:prSet>
      <dgm:spPr/>
      <dgm:t>
        <a:bodyPr/>
        <a:lstStyle/>
        <a:p>
          <a:endParaRPr lang="en-US"/>
        </a:p>
      </dgm:t>
    </dgm:pt>
    <dgm:pt modelId="{46F4EDB1-C24A-4D90-B6A1-E26873A784D2}" type="pres">
      <dgm:prSet presAssocID="{D9BAD259-4A38-44DC-B830-13A6E8D787CC}" presName="bullet4d" presStyleLbl="node1" presStyleIdx="3" presStyleCnt="4"/>
      <dgm:spPr/>
    </dgm:pt>
    <dgm:pt modelId="{D4D2E456-FE03-4C37-B3B7-0626FD4EFDE3}" type="pres">
      <dgm:prSet presAssocID="{D9BAD259-4A38-44DC-B830-13A6E8D787CC}" presName="textBox4d" presStyleLbl="revTx" presStyleIdx="3" presStyleCnt="4">
        <dgm:presLayoutVars>
          <dgm:bulletEnabled val="1"/>
        </dgm:presLayoutVars>
      </dgm:prSet>
      <dgm:spPr/>
      <dgm:t>
        <a:bodyPr/>
        <a:lstStyle/>
        <a:p>
          <a:endParaRPr lang="en-US"/>
        </a:p>
      </dgm:t>
    </dgm:pt>
  </dgm:ptLst>
  <dgm:cxnLst>
    <dgm:cxn modelId="{54450CE2-15FA-4A8F-A18E-AF5E97A75BEF}" type="presOf" srcId="{D9BAD259-4A38-44DC-B830-13A6E8D787CC}" destId="{D4D2E456-FE03-4C37-B3B7-0626FD4EFDE3}" srcOrd="0" destOrd="0" presId="urn:microsoft.com/office/officeart/2005/8/layout/arrow2"/>
    <dgm:cxn modelId="{D36F60AC-8673-4565-8BF7-5AF31305125D}" type="presOf" srcId="{FD9CEAB6-5AA3-4F4C-B198-CFB363A123DF}" destId="{6F9C98F6-689B-419C-A3C5-46C871A10B57}" srcOrd="0" destOrd="0" presId="urn:microsoft.com/office/officeart/2005/8/layout/arrow2"/>
    <dgm:cxn modelId="{DCAE28F7-8596-457B-9043-D4D4C6EDD43B}" type="presOf" srcId="{C305951F-D44E-41FB-A8CB-329D10135360}" destId="{DA759A84-F5A1-4762-93AA-810811AD9D0D}" srcOrd="0" destOrd="0" presId="urn:microsoft.com/office/officeart/2005/8/layout/arrow2"/>
    <dgm:cxn modelId="{B972CC5C-F86C-4C9D-B0BF-DDC8FA7CB51F}" type="presOf" srcId="{0D872016-E769-413C-8755-6EEB5AA67E6F}" destId="{3971F382-E1A6-40EF-9325-13B75F9A1BBA}" srcOrd="0" destOrd="0" presId="urn:microsoft.com/office/officeart/2005/8/layout/arrow2"/>
    <dgm:cxn modelId="{5D0FBDB4-9ED9-48ED-9C20-99204AE4F889}" srcId="{0D872016-E769-413C-8755-6EEB5AA67E6F}" destId="{D9BAD259-4A38-44DC-B830-13A6E8D787CC}" srcOrd="3" destOrd="0" parTransId="{B06CE621-7207-4576-9E54-D186067F9A7F}" sibTransId="{679F14D6-1535-4FF1-8CE6-3BDF5B709182}"/>
    <dgm:cxn modelId="{FFF7C17D-D124-4102-98FC-3FB4BB6DEACF}" type="presOf" srcId="{2702D3ED-E257-4DEE-A6CB-315EC6721CCA}" destId="{E10F50B9-62F6-4FF2-BA6D-4BF25A80F8B4}" srcOrd="0" destOrd="0" presId="urn:microsoft.com/office/officeart/2005/8/layout/arrow2"/>
    <dgm:cxn modelId="{FDDE1DA4-93AD-427B-B791-5458A6049FFB}" srcId="{0D872016-E769-413C-8755-6EEB5AA67E6F}" destId="{C305951F-D44E-41FB-A8CB-329D10135360}" srcOrd="1" destOrd="0" parTransId="{F4C07B75-049B-4F11-AA08-55FBEBC7755E}" sibTransId="{DB959520-C9CF-45BF-B833-61FAA394E197}"/>
    <dgm:cxn modelId="{5CCCCF19-1AAA-4933-94F3-587CAF5CDF06}" srcId="{0D872016-E769-413C-8755-6EEB5AA67E6F}" destId="{FD9CEAB6-5AA3-4F4C-B198-CFB363A123DF}" srcOrd="2" destOrd="0" parTransId="{E24E3CAC-3607-414D-A0BC-E7F5442AC7DD}" sibTransId="{D4FDC666-6205-4328-8337-8E69C882678E}"/>
    <dgm:cxn modelId="{47BB630C-55DC-4913-BA14-85406032E7BE}" srcId="{0D872016-E769-413C-8755-6EEB5AA67E6F}" destId="{2702D3ED-E257-4DEE-A6CB-315EC6721CCA}" srcOrd="0" destOrd="0" parTransId="{CB778894-595A-4AA4-B6AC-346EB3691AF5}" sibTransId="{8A142DD2-063A-44EC-BCB2-B1FD42DBEF1B}"/>
    <dgm:cxn modelId="{B16C68CB-8FF4-4A18-8F7B-6CB2F3DBC7B8}" type="presParOf" srcId="{3971F382-E1A6-40EF-9325-13B75F9A1BBA}" destId="{2B40C947-2403-4559-818B-F590628DB649}" srcOrd="0" destOrd="0" presId="urn:microsoft.com/office/officeart/2005/8/layout/arrow2"/>
    <dgm:cxn modelId="{1E7F608C-7A1F-42A2-8157-59692FF48142}" type="presParOf" srcId="{3971F382-E1A6-40EF-9325-13B75F9A1BBA}" destId="{448781DB-E12B-45FC-8D38-BDD243667109}" srcOrd="1" destOrd="0" presId="urn:microsoft.com/office/officeart/2005/8/layout/arrow2"/>
    <dgm:cxn modelId="{F6052543-DFA5-4DA4-9156-981FE011E7DF}" type="presParOf" srcId="{448781DB-E12B-45FC-8D38-BDD243667109}" destId="{5A9ECF87-9F72-4C35-8B82-D09FDADED30E}" srcOrd="0" destOrd="0" presId="urn:microsoft.com/office/officeart/2005/8/layout/arrow2"/>
    <dgm:cxn modelId="{B0B8F303-11E9-4AFF-A5A4-22D02F0D6E59}" type="presParOf" srcId="{448781DB-E12B-45FC-8D38-BDD243667109}" destId="{E10F50B9-62F6-4FF2-BA6D-4BF25A80F8B4}" srcOrd="1" destOrd="0" presId="urn:microsoft.com/office/officeart/2005/8/layout/arrow2"/>
    <dgm:cxn modelId="{0AD05E3F-A34B-4AAC-915C-2B26293499E0}" type="presParOf" srcId="{448781DB-E12B-45FC-8D38-BDD243667109}" destId="{5214C6A6-8ABB-4F1D-82B2-213CC9F1CDA8}" srcOrd="2" destOrd="0" presId="urn:microsoft.com/office/officeart/2005/8/layout/arrow2"/>
    <dgm:cxn modelId="{286B2C05-3484-469C-8BAD-E358A9A51EA2}" type="presParOf" srcId="{448781DB-E12B-45FC-8D38-BDD243667109}" destId="{DA759A84-F5A1-4762-93AA-810811AD9D0D}" srcOrd="3" destOrd="0" presId="urn:microsoft.com/office/officeart/2005/8/layout/arrow2"/>
    <dgm:cxn modelId="{C7DB5631-D439-4FA7-A0E7-5DC879064E74}" type="presParOf" srcId="{448781DB-E12B-45FC-8D38-BDD243667109}" destId="{FDAC8F34-AFA2-4437-9B49-F6C69E61E0C5}" srcOrd="4" destOrd="0" presId="urn:microsoft.com/office/officeart/2005/8/layout/arrow2"/>
    <dgm:cxn modelId="{BBF54371-5A29-4CAA-AB1F-67917B8A6F93}" type="presParOf" srcId="{448781DB-E12B-45FC-8D38-BDD243667109}" destId="{6F9C98F6-689B-419C-A3C5-46C871A10B57}" srcOrd="5" destOrd="0" presId="urn:microsoft.com/office/officeart/2005/8/layout/arrow2"/>
    <dgm:cxn modelId="{81ECD75B-1DB4-493E-8BCA-37B2B65F07F1}" type="presParOf" srcId="{448781DB-E12B-45FC-8D38-BDD243667109}" destId="{46F4EDB1-C24A-4D90-B6A1-E26873A784D2}" srcOrd="6" destOrd="0" presId="urn:microsoft.com/office/officeart/2005/8/layout/arrow2"/>
    <dgm:cxn modelId="{425DDB20-95EC-4D1F-BB19-F415093C6358}" type="presParOf" srcId="{448781DB-E12B-45FC-8D38-BDD243667109}" destId="{D4D2E456-FE03-4C37-B3B7-0626FD4EFDE3}" srcOrd="7" destOrd="0" presId="urn:microsoft.com/office/officeart/2005/8/layout/arrow2"/>
  </dgm:cxnLst>
  <dgm:bg/>
  <dgm:whole/>
</dgm:dataModel>
</file>

<file path=ppt/diagrams/data9.xml><?xml version="1.0" encoding="utf-8"?>
<dgm:dataModel xmlns:dgm="http://schemas.openxmlformats.org/drawingml/2006/diagram" xmlns:a="http://schemas.openxmlformats.org/drawingml/2006/main">
  <dgm:ptLst>
    <dgm:pt modelId="{7478B043-DFA1-4EA5-99E7-8E8A21932FE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BF6A10A0-A7DA-41BA-969F-224D37769493}">
      <dgm:prSet phldrT="[Text]"/>
      <dgm:spPr>
        <a:ln w="76200">
          <a:solidFill>
            <a:srgbClr val="92D050"/>
          </a:solidFill>
        </a:ln>
      </dgm:spPr>
      <dgm:t>
        <a:bodyPr/>
        <a:lstStyle/>
        <a:p>
          <a:r>
            <a:rPr lang="en-US" dirty="0" smtClean="0">
              <a:solidFill>
                <a:schemeClr val="tx1"/>
              </a:solidFill>
            </a:rPr>
            <a:t>Individual counselling</a:t>
          </a:r>
          <a:endParaRPr lang="en-US" dirty="0">
            <a:solidFill>
              <a:schemeClr val="tx1"/>
            </a:solidFill>
          </a:endParaRPr>
        </a:p>
      </dgm:t>
    </dgm:pt>
    <dgm:pt modelId="{E3824EB5-AE3D-4B17-B774-34981ACE7895}" type="parTrans" cxnId="{120A2FB0-FFDF-42D8-83A0-911144BE9B39}">
      <dgm:prSet/>
      <dgm:spPr/>
      <dgm:t>
        <a:bodyPr/>
        <a:lstStyle/>
        <a:p>
          <a:endParaRPr lang="en-US"/>
        </a:p>
      </dgm:t>
    </dgm:pt>
    <dgm:pt modelId="{49C30B3E-D63F-4645-A823-38E1B0058246}" type="sibTrans" cxnId="{120A2FB0-FFDF-42D8-83A0-911144BE9B39}">
      <dgm:prSet/>
      <dgm:spPr/>
      <dgm:t>
        <a:bodyPr/>
        <a:lstStyle/>
        <a:p>
          <a:endParaRPr lang="en-US"/>
        </a:p>
      </dgm:t>
    </dgm:pt>
    <dgm:pt modelId="{5AA07249-17C3-46DD-AC64-9CB3F40F1B05}">
      <dgm:prSet phldrT="[Text]"/>
      <dgm:spPr>
        <a:ln w="76200">
          <a:solidFill>
            <a:srgbClr val="92D050"/>
          </a:solidFill>
        </a:ln>
      </dgm:spPr>
      <dgm:t>
        <a:bodyPr/>
        <a:lstStyle/>
        <a:p>
          <a:r>
            <a:rPr lang="en-US" dirty="0" smtClean="0">
              <a:solidFill>
                <a:schemeClr val="tx1"/>
              </a:solidFill>
            </a:rPr>
            <a:t>Group counselling</a:t>
          </a:r>
          <a:endParaRPr lang="en-US" dirty="0">
            <a:solidFill>
              <a:schemeClr val="tx1"/>
            </a:solidFill>
          </a:endParaRPr>
        </a:p>
      </dgm:t>
    </dgm:pt>
    <dgm:pt modelId="{12CC303D-907C-4E91-97E1-14DD75C3F49C}" type="parTrans" cxnId="{99E30F1D-DFD6-4CAB-B429-F754172C1972}">
      <dgm:prSet/>
      <dgm:spPr/>
      <dgm:t>
        <a:bodyPr/>
        <a:lstStyle/>
        <a:p>
          <a:endParaRPr lang="en-US"/>
        </a:p>
      </dgm:t>
    </dgm:pt>
    <dgm:pt modelId="{0A7A7B56-C3DC-4819-8833-125DCC914235}" type="sibTrans" cxnId="{99E30F1D-DFD6-4CAB-B429-F754172C1972}">
      <dgm:prSet/>
      <dgm:spPr/>
      <dgm:t>
        <a:bodyPr/>
        <a:lstStyle/>
        <a:p>
          <a:endParaRPr lang="en-US"/>
        </a:p>
      </dgm:t>
    </dgm:pt>
    <dgm:pt modelId="{75BC7C48-395A-403B-97EF-EEC4EC839563}">
      <dgm:prSet phldrT="[Text]"/>
      <dgm:spPr>
        <a:ln w="76200">
          <a:solidFill>
            <a:srgbClr val="92D050"/>
          </a:solidFill>
        </a:ln>
      </dgm:spPr>
      <dgm:t>
        <a:bodyPr/>
        <a:lstStyle/>
        <a:p>
          <a:r>
            <a:rPr lang="en-US" dirty="0" smtClean="0">
              <a:solidFill>
                <a:schemeClr val="tx1"/>
              </a:solidFill>
            </a:rPr>
            <a:t>Individual assessment</a:t>
          </a:r>
          <a:endParaRPr lang="en-US" dirty="0">
            <a:solidFill>
              <a:schemeClr val="tx1"/>
            </a:solidFill>
          </a:endParaRPr>
        </a:p>
      </dgm:t>
    </dgm:pt>
    <dgm:pt modelId="{2879E3BB-19A9-4E37-8368-B9EB37A7B48F}" type="parTrans" cxnId="{73D57378-CAA4-4540-89A2-3DBAEC92B120}">
      <dgm:prSet/>
      <dgm:spPr/>
      <dgm:t>
        <a:bodyPr/>
        <a:lstStyle/>
        <a:p>
          <a:endParaRPr lang="en-US"/>
        </a:p>
      </dgm:t>
    </dgm:pt>
    <dgm:pt modelId="{25F8009C-BBC4-4DF7-A0E2-98219A7E5241}" type="sibTrans" cxnId="{73D57378-CAA4-4540-89A2-3DBAEC92B120}">
      <dgm:prSet/>
      <dgm:spPr/>
      <dgm:t>
        <a:bodyPr/>
        <a:lstStyle/>
        <a:p>
          <a:endParaRPr lang="en-US"/>
        </a:p>
      </dgm:t>
    </dgm:pt>
    <dgm:pt modelId="{74147126-357A-437D-A893-8868C36D35B2}">
      <dgm:prSet phldrT="[Text]"/>
      <dgm:spPr>
        <a:ln w="76200">
          <a:solidFill>
            <a:srgbClr val="92D050"/>
          </a:solidFill>
        </a:ln>
      </dgm:spPr>
      <dgm:t>
        <a:bodyPr/>
        <a:lstStyle/>
        <a:p>
          <a:r>
            <a:rPr lang="en-US" dirty="0" smtClean="0">
              <a:solidFill>
                <a:schemeClr val="tx1"/>
              </a:solidFill>
            </a:rPr>
            <a:t>Referral</a:t>
          </a:r>
          <a:endParaRPr lang="en-US" dirty="0">
            <a:solidFill>
              <a:schemeClr val="tx1"/>
            </a:solidFill>
          </a:endParaRPr>
        </a:p>
      </dgm:t>
    </dgm:pt>
    <dgm:pt modelId="{57592EA2-1086-4C24-8933-AFD5FFCD5CCF}" type="parTrans" cxnId="{E986CCEB-5984-47F6-B485-CC92629F828D}">
      <dgm:prSet/>
      <dgm:spPr/>
      <dgm:t>
        <a:bodyPr/>
        <a:lstStyle/>
        <a:p>
          <a:endParaRPr lang="en-US"/>
        </a:p>
      </dgm:t>
    </dgm:pt>
    <dgm:pt modelId="{A692E31D-21D7-46F4-9017-BB4289366C89}" type="sibTrans" cxnId="{E986CCEB-5984-47F6-B485-CC92629F828D}">
      <dgm:prSet/>
      <dgm:spPr/>
      <dgm:t>
        <a:bodyPr/>
        <a:lstStyle/>
        <a:p>
          <a:endParaRPr lang="en-US"/>
        </a:p>
      </dgm:t>
    </dgm:pt>
    <dgm:pt modelId="{B52950E0-111F-4C66-B75B-9CAFFE8CA01D}">
      <dgm:prSet/>
      <dgm:spPr>
        <a:ln w="76200">
          <a:solidFill>
            <a:srgbClr val="92D050"/>
          </a:solidFill>
        </a:ln>
      </dgm:spPr>
      <dgm:t>
        <a:bodyPr/>
        <a:lstStyle/>
        <a:p>
          <a:r>
            <a:rPr lang="en-US" dirty="0" smtClean="0">
              <a:solidFill>
                <a:schemeClr val="tx1"/>
              </a:solidFill>
            </a:rPr>
            <a:t>Consultation</a:t>
          </a:r>
          <a:endParaRPr lang="en-US" dirty="0">
            <a:solidFill>
              <a:schemeClr val="tx1"/>
            </a:solidFill>
          </a:endParaRPr>
        </a:p>
      </dgm:t>
    </dgm:pt>
    <dgm:pt modelId="{D2DDC359-AF3A-4F86-AF62-935FAF56D50F}" type="parTrans" cxnId="{D160C578-A468-4F83-8D1A-C673A11EC63B}">
      <dgm:prSet/>
      <dgm:spPr/>
      <dgm:t>
        <a:bodyPr/>
        <a:lstStyle/>
        <a:p>
          <a:endParaRPr lang="en-US"/>
        </a:p>
      </dgm:t>
    </dgm:pt>
    <dgm:pt modelId="{AF5EC881-0BB4-440B-8FA1-AB047CC68A4D}" type="sibTrans" cxnId="{D160C578-A468-4F83-8D1A-C673A11EC63B}">
      <dgm:prSet/>
      <dgm:spPr/>
      <dgm:t>
        <a:bodyPr/>
        <a:lstStyle/>
        <a:p>
          <a:endParaRPr lang="en-US"/>
        </a:p>
      </dgm:t>
    </dgm:pt>
    <dgm:pt modelId="{7D1A0671-4188-4CD1-9F93-9488730E65EB}">
      <dgm:prSet/>
      <dgm:spPr>
        <a:ln w="76200">
          <a:solidFill>
            <a:srgbClr val="92D050"/>
          </a:solidFill>
        </a:ln>
      </dgm:spPr>
      <dgm:t>
        <a:bodyPr/>
        <a:lstStyle/>
        <a:p>
          <a:r>
            <a:rPr lang="en-US" dirty="0" smtClean="0">
              <a:solidFill>
                <a:schemeClr val="tx1"/>
              </a:solidFill>
            </a:rPr>
            <a:t>Research</a:t>
          </a:r>
          <a:r>
            <a:rPr lang="en-US" baseline="0" dirty="0" smtClean="0">
              <a:solidFill>
                <a:schemeClr val="tx1"/>
              </a:solidFill>
            </a:rPr>
            <a:t> and evaluation</a:t>
          </a:r>
          <a:endParaRPr lang="en-US" dirty="0">
            <a:solidFill>
              <a:schemeClr val="tx1"/>
            </a:solidFill>
          </a:endParaRPr>
        </a:p>
      </dgm:t>
    </dgm:pt>
    <dgm:pt modelId="{712B9615-F372-4A6E-ADC9-44EA6843B6CF}" type="parTrans" cxnId="{3AED8019-7DAD-45DE-9AF9-60B000E74A7A}">
      <dgm:prSet/>
      <dgm:spPr/>
      <dgm:t>
        <a:bodyPr/>
        <a:lstStyle/>
        <a:p>
          <a:endParaRPr lang="en-US"/>
        </a:p>
      </dgm:t>
    </dgm:pt>
    <dgm:pt modelId="{583E9412-F78D-404A-99A8-BFE33C440CFC}" type="sibTrans" cxnId="{3AED8019-7DAD-45DE-9AF9-60B000E74A7A}">
      <dgm:prSet/>
      <dgm:spPr/>
      <dgm:t>
        <a:bodyPr/>
        <a:lstStyle/>
        <a:p>
          <a:endParaRPr lang="en-US"/>
        </a:p>
      </dgm:t>
    </dgm:pt>
    <dgm:pt modelId="{318D0FCC-919F-43B3-A555-353DF855275F}">
      <dgm:prSet phldrT="[Text]"/>
      <dgm:spPr>
        <a:ln w="76200">
          <a:solidFill>
            <a:srgbClr val="92D050"/>
          </a:solidFill>
        </a:ln>
      </dgm:spPr>
      <dgm:t>
        <a:bodyPr/>
        <a:lstStyle/>
        <a:p>
          <a:r>
            <a:rPr lang="en-US" dirty="0" smtClean="0">
              <a:solidFill>
                <a:schemeClr val="tx1"/>
              </a:solidFill>
            </a:rPr>
            <a:t>Placement &amp; follow up</a:t>
          </a:r>
          <a:endParaRPr lang="en-US" dirty="0">
            <a:solidFill>
              <a:schemeClr val="tx1"/>
            </a:solidFill>
          </a:endParaRPr>
        </a:p>
      </dgm:t>
    </dgm:pt>
    <dgm:pt modelId="{B2724C8E-C210-40A3-B534-FD8357E2A147}" type="sibTrans" cxnId="{6A1BC682-0C25-4C81-ADF3-90AF1DB0D073}">
      <dgm:prSet/>
      <dgm:spPr/>
      <dgm:t>
        <a:bodyPr/>
        <a:lstStyle/>
        <a:p>
          <a:endParaRPr lang="en-US"/>
        </a:p>
      </dgm:t>
    </dgm:pt>
    <dgm:pt modelId="{8AB0D46F-3CAE-41CE-A14E-D365B3285712}" type="parTrans" cxnId="{6A1BC682-0C25-4C81-ADF3-90AF1DB0D073}">
      <dgm:prSet/>
      <dgm:spPr/>
      <dgm:t>
        <a:bodyPr/>
        <a:lstStyle/>
        <a:p>
          <a:endParaRPr lang="en-US"/>
        </a:p>
      </dgm:t>
    </dgm:pt>
    <dgm:pt modelId="{3CCF1CE6-226F-4947-9A0A-3CFA2DC16A69}">
      <dgm:prSet/>
      <dgm:spPr>
        <a:ln w="76200">
          <a:solidFill>
            <a:srgbClr val="92D050"/>
          </a:solidFill>
        </a:ln>
      </dgm:spPr>
      <dgm:t>
        <a:bodyPr/>
        <a:lstStyle/>
        <a:p>
          <a:r>
            <a:rPr lang="en-US" dirty="0" smtClean="0">
              <a:solidFill>
                <a:schemeClr val="tx1"/>
              </a:solidFill>
            </a:rPr>
            <a:t>Career assistance</a:t>
          </a:r>
          <a:endParaRPr lang="en-US" dirty="0">
            <a:solidFill>
              <a:schemeClr val="tx1"/>
            </a:solidFill>
          </a:endParaRPr>
        </a:p>
      </dgm:t>
    </dgm:pt>
    <dgm:pt modelId="{69A2A551-3AA0-42DA-891E-DA70014CB6ED}" type="parTrans" cxnId="{12136557-8EB9-4A83-8667-054112783314}">
      <dgm:prSet/>
      <dgm:spPr/>
      <dgm:t>
        <a:bodyPr/>
        <a:lstStyle/>
        <a:p>
          <a:endParaRPr lang="en-US"/>
        </a:p>
      </dgm:t>
    </dgm:pt>
    <dgm:pt modelId="{9C1A2FBB-2286-4D50-8D30-8DD362ED888C}" type="sibTrans" cxnId="{12136557-8EB9-4A83-8667-054112783314}">
      <dgm:prSet/>
      <dgm:spPr/>
      <dgm:t>
        <a:bodyPr/>
        <a:lstStyle/>
        <a:p>
          <a:endParaRPr lang="en-US"/>
        </a:p>
      </dgm:t>
    </dgm:pt>
    <dgm:pt modelId="{C1DC6596-B70C-46D1-9D99-1C2C3AC4302F}">
      <dgm:prSet/>
      <dgm:spPr>
        <a:ln w="76200">
          <a:solidFill>
            <a:srgbClr val="92D050"/>
          </a:solidFill>
        </a:ln>
      </dgm:spPr>
      <dgm:t>
        <a:bodyPr/>
        <a:lstStyle/>
        <a:p>
          <a:r>
            <a:rPr lang="en-US" dirty="0" smtClean="0">
              <a:solidFill>
                <a:schemeClr val="tx1"/>
              </a:solidFill>
            </a:rPr>
            <a:t>PREVENTION</a:t>
          </a:r>
          <a:endParaRPr lang="en-US" dirty="0">
            <a:solidFill>
              <a:schemeClr val="tx1"/>
            </a:solidFill>
          </a:endParaRPr>
        </a:p>
      </dgm:t>
    </dgm:pt>
    <dgm:pt modelId="{7A361E2C-BE4B-4B33-8344-5D3BBFB1D38D}" type="parTrans" cxnId="{EA5CA521-6190-4046-BDC9-DE180E245E75}">
      <dgm:prSet/>
      <dgm:spPr/>
      <dgm:t>
        <a:bodyPr/>
        <a:lstStyle/>
        <a:p>
          <a:endParaRPr lang="en-US"/>
        </a:p>
      </dgm:t>
    </dgm:pt>
    <dgm:pt modelId="{48C89404-AA25-4959-959E-93C3886F3011}" type="sibTrans" cxnId="{EA5CA521-6190-4046-BDC9-DE180E245E75}">
      <dgm:prSet/>
      <dgm:spPr/>
      <dgm:t>
        <a:bodyPr/>
        <a:lstStyle/>
        <a:p>
          <a:endParaRPr lang="en-US"/>
        </a:p>
      </dgm:t>
    </dgm:pt>
    <dgm:pt modelId="{DC6DB9CA-CA03-4987-B992-F77D93CBA49C}" type="pres">
      <dgm:prSet presAssocID="{7478B043-DFA1-4EA5-99E7-8E8A21932FEA}" presName="diagram" presStyleCnt="0">
        <dgm:presLayoutVars>
          <dgm:dir/>
          <dgm:resizeHandles val="exact"/>
        </dgm:presLayoutVars>
      </dgm:prSet>
      <dgm:spPr/>
      <dgm:t>
        <a:bodyPr/>
        <a:lstStyle/>
        <a:p>
          <a:endParaRPr lang="en-US"/>
        </a:p>
      </dgm:t>
    </dgm:pt>
    <dgm:pt modelId="{1241E9D6-260E-432A-8C0A-5EC22D908100}" type="pres">
      <dgm:prSet presAssocID="{BF6A10A0-A7DA-41BA-969F-224D37769493}" presName="node" presStyleLbl="node1" presStyleIdx="0" presStyleCnt="9">
        <dgm:presLayoutVars>
          <dgm:bulletEnabled val="1"/>
        </dgm:presLayoutVars>
      </dgm:prSet>
      <dgm:spPr/>
      <dgm:t>
        <a:bodyPr/>
        <a:lstStyle/>
        <a:p>
          <a:endParaRPr lang="en-US"/>
        </a:p>
      </dgm:t>
    </dgm:pt>
    <dgm:pt modelId="{5571A816-EAD2-4A94-BBBD-FBF661541BD6}" type="pres">
      <dgm:prSet presAssocID="{49C30B3E-D63F-4645-A823-38E1B0058246}" presName="sibTrans" presStyleCnt="0"/>
      <dgm:spPr/>
    </dgm:pt>
    <dgm:pt modelId="{135B1A25-36BE-43CE-8812-3FE2027A9AEF}" type="pres">
      <dgm:prSet presAssocID="{5AA07249-17C3-46DD-AC64-9CB3F40F1B05}" presName="node" presStyleLbl="node1" presStyleIdx="1" presStyleCnt="9">
        <dgm:presLayoutVars>
          <dgm:bulletEnabled val="1"/>
        </dgm:presLayoutVars>
      </dgm:prSet>
      <dgm:spPr/>
      <dgm:t>
        <a:bodyPr/>
        <a:lstStyle/>
        <a:p>
          <a:endParaRPr lang="en-US"/>
        </a:p>
      </dgm:t>
    </dgm:pt>
    <dgm:pt modelId="{577F3274-57BD-48EA-B09E-BCDA263E0237}" type="pres">
      <dgm:prSet presAssocID="{0A7A7B56-C3DC-4819-8833-125DCC914235}" presName="sibTrans" presStyleCnt="0"/>
      <dgm:spPr/>
    </dgm:pt>
    <dgm:pt modelId="{4CE2BC6C-33C0-4447-B6C7-DDCAE4F89908}" type="pres">
      <dgm:prSet presAssocID="{75BC7C48-395A-403B-97EF-EEC4EC839563}" presName="node" presStyleLbl="node1" presStyleIdx="2" presStyleCnt="9">
        <dgm:presLayoutVars>
          <dgm:bulletEnabled val="1"/>
        </dgm:presLayoutVars>
      </dgm:prSet>
      <dgm:spPr/>
      <dgm:t>
        <a:bodyPr/>
        <a:lstStyle/>
        <a:p>
          <a:endParaRPr lang="en-US"/>
        </a:p>
      </dgm:t>
    </dgm:pt>
    <dgm:pt modelId="{EEA19A89-46D7-4752-B468-2BF340C0212D}" type="pres">
      <dgm:prSet presAssocID="{25F8009C-BBC4-4DF7-A0E2-98219A7E5241}" presName="sibTrans" presStyleCnt="0"/>
      <dgm:spPr/>
    </dgm:pt>
    <dgm:pt modelId="{A54D258A-997A-4E6E-A17D-5EE736FBBF45}" type="pres">
      <dgm:prSet presAssocID="{3CCF1CE6-226F-4947-9A0A-3CFA2DC16A69}" presName="node" presStyleLbl="node1" presStyleIdx="3" presStyleCnt="9">
        <dgm:presLayoutVars>
          <dgm:bulletEnabled val="1"/>
        </dgm:presLayoutVars>
      </dgm:prSet>
      <dgm:spPr/>
      <dgm:t>
        <a:bodyPr/>
        <a:lstStyle/>
        <a:p>
          <a:endParaRPr lang="en-US"/>
        </a:p>
      </dgm:t>
    </dgm:pt>
    <dgm:pt modelId="{7B1112FB-BA31-4C4F-AB2C-0717652F95AF}" type="pres">
      <dgm:prSet presAssocID="{9C1A2FBB-2286-4D50-8D30-8DD362ED888C}" presName="sibTrans" presStyleCnt="0"/>
      <dgm:spPr/>
    </dgm:pt>
    <dgm:pt modelId="{FC7ECBC9-2894-471F-B272-D769E8AACE3E}" type="pres">
      <dgm:prSet presAssocID="{318D0FCC-919F-43B3-A555-353DF855275F}" presName="node" presStyleLbl="node1" presStyleIdx="4" presStyleCnt="9">
        <dgm:presLayoutVars>
          <dgm:bulletEnabled val="1"/>
        </dgm:presLayoutVars>
      </dgm:prSet>
      <dgm:spPr/>
      <dgm:t>
        <a:bodyPr/>
        <a:lstStyle/>
        <a:p>
          <a:endParaRPr lang="en-US"/>
        </a:p>
      </dgm:t>
    </dgm:pt>
    <dgm:pt modelId="{E91DCF3E-B591-40F8-A0D7-69FEE821B72E}" type="pres">
      <dgm:prSet presAssocID="{B2724C8E-C210-40A3-B534-FD8357E2A147}" presName="sibTrans" presStyleCnt="0"/>
      <dgm:spPr/>
    </dgm:pt>
    <dgm:pt modelId="{8AA0E01A-FA16-4CE8-95CC-8D53E8A0608D}" type="pres">
      <dgm:prSet presAssocID="{74147126-357A-437D-A893-8868C36D35B2}" presName="node" presStyleLbl="node1" presStyleIdx="5" presStyleCnt="9">
        <dgm:presLayoutVars>
          <dgm:bulletEnabled val="1"/>
        </dgm:presLayoutVars>
      </dgm:prSet>
      <dgm:spPr/>
      <dgm:t>
        <a:bodyPr/>
        <a:lstStyle/>
        <a:p>
          <a:endParaRPr lang="en-US"/>
        </a:p>
      </dgm:t>
    </dgm:pt>
    <dgm:pt modelId="{EEFD70FD-6DDE-4120-8E71-3431F3D3ECB1}" type="pres">
      <dgm:prSet presAssocID="{A692E31D-21D7-46F4-9017-BB4289366C89}" presName="sibTrans" presStyleCnt="0"/>
      <dgm:spPr/>
    </dgm:pt>
    <dgm:pt modelId="{EF9DE14A-008B-40EE-A15D-4E058DAB5EF3}" type="pres">
      <dgm:prSet presAssocID="{B52950E0-111F-4C66-B75B-9CAFFE8CA01D}" presName="node" presStyleLbl="node1" presStyleIdx="6" presStyleCnt="9">
        <dgm:presLayoutVars>
          <dgm:bulletEnabled val="1"/>
        </dgm:presLayoutVars>
      </dgm:prSet>
      <dgm:spPr/>
      <dgm:t>
        <a:bodyPr/>
        <a:lstStyle/>
        <a:p>
          <a:endParaRPr lang="en-US"/>
        </a:p>
      </dgm:t>
    </dgm:pt>
    <dgm:pt modelId="{B4F91147-2EFA-4AD1-A955-E83935A22874}" type="pres">
      <dgm:prSet presAssocID="{AF5EC881-0BB4-440B-8FA1-AB047CC68A4D}" presName="sibTrans" presStyleCnt="0"/>
      <dgm:spPr/>
    </dgm:pt>
    <dgm:pt modelId="{A9513E97-343C-46CC-9A48-76E84973A806}" type="pres">
      <dgm:prSet presAssocID="{C1DC6596-B70C-46D1-9D99-1C2C3AC4302F}" presName="node" presStyleLbl="node1" presStyleIdx="7" presStyleCnt="9">
        <dgm:presLayoutVars>
          <dgm:bulletEnabled val="1"/>
        </dgm:presLayoutVars>
      </dgm:prSet>
      <dgm:spPr/>
      <dgm:t>
        <a:bodyPr/>
        <a:lstStyle/>
        <a:p>
          <a:endParaRPr lang="en-US"/>
        </a:p>
      </dgm:t>
    </dgm:pt>
    <dgm:pt modelId="{0B0C433D-4F4A-42B5-B72B-CD4D6F1FC4C9}" type="pres">
      <dgm:prSet presAssocID="{48C89404-AA25-4959-959E-93C3886F3011}" presName="sibTrans" presStyleCnt="0"/>
      <dgm:spPr/>
    </dgm:pt>
    <dgm:pt modelId="{83D3DA4C-5598-43D2-B405-4A3327760232}" type="pres">
      <dgm:prSet presAssocID="{7D1A0671-4188-4CD1-9F93-9488730E65EB}" presName="node" presStyleLbl="node1" presStyleIdx="8" presStyleCnt="9">
        <dgm:presLayoutVars>
          <dgm:bulletEnabled val="1"/>
        </dgm:presLayoutVars>
      </dgm:prSet>
      <dgm:spPr/>
      <dgm:t>
        <a:bodyPr/>
        <a:lstStyle/>
        <a:p>
          <a:endParaRPr lang="en-US"/>
        </a:p>
      </dgm:t>
    </dgm:pt>
  </dgm:ptLst>
  <dgm:cxnLst>
    <dgm:cxn modelId="{17E8FBCB-8C61-4A68-BC7A-F1623F2DC52A}" type="presOf" srcId="{7478B043-DFA1-4EA5-99E7-8E8A21932FEA}" destId="{DC6DB9CA-CA03-4987-B992-F77D93CBA49C}" srcOrd="0" destOrd="0" presId="urn:microsoft.com/office/officeart/2005/8/layout/default"/>
    <dgm:cxn modelId="{12136557-8EB9-4A83-8667-054112783314}" srcId="{7478B043-DFA1-4EA5-99E7-8E8A21932FEA}" destId="{3CCF1CE6-226F-4947-9A0A-3CFA2DC16A69}" srcOrd="3" destOrd="0" parTransId="{69A2A551-3AA0-42DA-891E-DA70014CB6ED}" sibTransId="{9C1A2FBB-2286-4D50-8D30-8DD362ED888C}"/>
    <dgm:cxn modelId="{120A2FB0-FFDF-42D8-83A0-911144BE9B39}" srcId="{7478B043-DFA1-4EA5-99E7-8E8A21932FEA}" destId="{BF6A10A0-A7DA-41BA-969F-224D37769493}" srcOrd="0" destOrd="0" parTransId="{E3824EB5-AE3D-4B17-B774-34981ACE7895}" sibTransId="{49C30B3E-D63F-4645-A823-38E1B0058246}"/>
    <dgm:cxn modelId="{E986CCEB-5984-47F6-B485-CC92629F828D}" srcId="{7478B043-DFA1-4EA5-99E7-8E8A21932FEA}" destId="{74147126-357A-437D-A893-8868C36D35B2}" srcOrd="5" destOrd="0" parTransId="{57592EA2-1086-4C24-8933-AFD5FFCD5CCF}" sibTransId="{A692E31D-21D7-46F4-9017-BB4289366C89}"/>
    <dgm:cxn modelId="{E792A7B1-8F8C-4668-9BF7-C43148710EC5}" type="presOf" srcId="{5AA07249-17C3-46DD-AC64-9CB3F40F1B05}" destId="{135B1A25-36BE-43CE-8812-3FE2027A9AEF}" srcOrd="0" destOrd="0" presId="urn:microsoft.com/office/officeart/2005/8/layout/default"/>
    <dgm:cxn modelId="{73D57378-CAA4-4540-89A2-3DBAEC92B120}" srcId="{7478B043-DFA1-4EA5-99E7-8E8A21932FEA}" destId="{75BC7C48-395A-403B-97EF-EEC4EC839563}" srcOrd="2" destOrd="0" parTransId="{2879E3BB-19A9-4E37-8368-B9EB37A7B48F}" sibTransId="{25F8009C-BBC4-4DF7-A0E2-98219A7E5241}"/>
    <dgm:cxn modelId="{3AED8019-7DAD-45DE-9AF9-60B000E74A7A}" srcId="{7478B043-DFA1-4EA5-99E7-8E8A21932FEA}" destId="{7D1A0671-4188-4CD1-9F93-9488730E65EB}" srcOrd="8" destOrd="0" parTransId="{712B9615-F372-4A6E-ADC9-44EA6843B6CF}" sibTransId="{583E9412-F78D-404A-99A8-BFE33C440CFC}"/>
    <dgm:cxn modelId="{93D90691-DBA9-4059-AB42-DBE97A50A331}" type="presOf" srcId="{7D1A0671-4188-4CD1-9F93-9488730E65EB}" destId="{83D3DA4C-5598-43D2-B405-4A3327760232}" srcOrd="0" destOrd="0" presId="urn:microsoft.com/office/officeart/2005/8/layout/default"/>
    <dgm:cxn modelId="{B071B508-4B0A-44E2-B3DE-8C9D6A3F8AD8}" type="presOf" srcId="{74147126-357A-437D-A893-8868C36D35B2}" destId="{8AA0E01A-FA16-4CE8-95CC-8D53E8A0608D}" srcOrd="0" destOrd="0" presId="urn:microsoft.com/office/officeart/2005/8/layout/default"/>
    <dgm:cxn modelId="{6A1BC682-0C25-4C81-ADF3-90AF1DB0D073}" srcId="{7478B043-DFA1-4EA5-99E7-8E8A21932FEA}" destId="{318D0FCC-919F-43B3-A555-353DF855275F}" srcOrd="4" destOrd="0" parTransId="{8AB0D46F-3CAE-41CE-A14E-D365B3285712}" sibTransId="{B2724C8E-C210-40A3-B534-FD8357E2A147}"/>
    <dgm:cxn modelId="{D160C578-A468-4F83-8D1A-C673A11EC63B}" srcId="{7478B043-DFA1-4EA5-99E7-8E8A21932FEA}" destId="{B52950E0-111F-4C66-B75B-9CAFFE8CA01D}" srcOrd="6" destOrd="0" parTransId="{D2DDC359-AF3A-4F86-AF62-935FAF56D50F}" sibTransId="{AF5EC881-0BB4-440B-8FA1-AB047CC68A4D}"/>
    <dgm:cxn modelId="{99E30F1D-DFD6-4CAB-B429-F754172C1972}" srcId="{7478B043-DFA1-4EA5-99E7-8E8A21932FEA}" destId="{5AA07249-17C3-46DD-AC64-9CB3F40F1B05}" srcOrd="1" destOrd="0" parTransId="{12CC303D-907C-4E91-97E1-14DD75C3F49C}" sibTransId="{0A7A7B56-C3DC-4819-8833-125DCC914235}"/>
    <dgm:cxn modelId="{180C197C-A24E-4DEC-B3E4-04AFE191E36C}" type="presOf" srcId="{BF6A10A0-A7DA-41BA-969F-224D37769493}" destId="{1241E9D6-260E-432A-8C0A-5EC22D908100}" srcOrd="0" destOrd="0" presId="urn:microsoft.com/office/officeart/2005/8/layout/default"/>
    <dgm:cxn modelId="{EA5CA521-6190-4046-BDC9-DE180E245E75}" srcId="{7478B043-DFA1-4EA5-99E7-8E8A21932FEA}" destId="{C1DC6596-B70C-46D1-9D99-1C2C3AC4302F}" srcOrd="7" destOrd="0" parTransId="{7A361E2C-BE4B-4B33-8344-5D3BBFB1D38D}" sibTransId="{48C89404-AA25-4959-959E-93C3886F3011}"/>
    <dgm:cxn modelId="{95018C54-8E23-47AD-9256-2ED55A4906A8}" type="presOf" srcId="{B52950E0-111F-4C66-B75B-9CAFFE8CA01D}" destId="{EF9DE14A-008B-40EE-A15D-4E058DAB5EF3}" srcOrd="0" destOrd="0" presId="urn:microsoft.com/office/officeart/2005/8/layout/default"/>
    <dgm:cxn modelId="{FD19CD04-35E0-4F12-9F30-1D5630350157}" type="presOf" srcId="{C1DC6596-B70C-46D1-9D99-1C2C3AC4302F}" destId="{A9513E97-343C-46CC-9A48-76E84973A806}" srcOrd="0" destOrd="0" presId="urn:microsoft.com/office/officeart/2005/8/layout/default"/>
    <dgm:cxn modelId="{DBFFA508-9A44-460E-900F-E9196902B7A3}" type="presOf" srcId="{318D0FCC-919F-43B3-A555-353DF855275F}" destId="{FC7ECBC9-2894-471F-B272-D769E8AACE3E}" srcOrd="0" destOrd="0" presId="urn:microsoft.com/office/officeart/2005/8/layout/default"/>
    <dgm:cxn modelId="{029D8D75-D74D-4CB9-ABB2-95BFE6694141}" type="presOf" srcId="{75BC7C48-395A-403B-97EF-EEC4EC839563}" destId="{4CE2BC6C-33C0-4447-B6C7-DDCAE4F89908}" srcOrd="0" destOrd="0" presId="urn:microsoft.com/office/officeart/2005/8/layout/default"/>
    <dgm:cxn modelId="{02A381AA-12B9-4128-A869-A283B8295BE7}" type="presOf" srcId="{3CCF1CE6-226F-4947-9A0A-3CFA2DC16A69}" destId="{A54D258A-997A-4E6E-A17D-5EE736FBBF45}" srcOrd="0" destOrd="0" presId="urn:microsoft.com/office/officeart/2005/8/layout/default"/>
    <dgm:cxn modelId="{0D17DED7-4EFF-477E-A345-980204BFAAE2}" type="presParOf" srcId="{DC6DB9CA-CA03-4987-B992-F77D93CBA49C}" destId="{1241E9D6-260E-432A-8C0A-5EC22D908100}" srcOrd="0" destOrd="0" presId="urn:microsoft.com/office/officeart/2005/8/layout/default"/>
    <dgm:cxn modelId="{6AC535D6-800B-4503-B986-05EB81AEA9B9}" type="presParOf" srcId="{DC6DB9CA-CA03-4987-B992-F77D93CBA49C}" destId="{5571A816-EAD2-4A94-BBBD-FBF661541BD6}" srcOrd="1" destOrd="0" presId="urn:microsoft.com/office/officeart/2005/8/layout/default"/>
    <dgm:cxn modelId="{EF1D7918-B0A8-4607-9312-8F232BAF1D48}" type="presParOf" srcId="{DC6DB9CA-CA03-4987-B992-F77D93CBA49C}" destId="{135B1A25-36BE-43CE-8812-3FE2027A9AEF}" srcOrd="2" destOrd="0" presId="urn:microsoft.com/office/officeart/2005/8/layout/default"/>
    <dgm:cxn modelId="{3AA16D91-4EA9-418B-B9D1-74AF4D7CD1C4}" type="presParOf" srcId="{DC6DB9CA-CA03-4987-B992-F77D93CBA49C}" destId="{577F3274-57BD-48EA-B09E-BCDA263E0237}" srcOrd="3" destOrd="0" presId="urn:microsoft.com/office/officeart/2005/8/layout/default"/>
    <dgm:cxn modelId="{17AB2AF8-5208-41C3-95A9-32FC40CA9932}" type="presParOf" srcId="{DC6DB9CA-CA03-4987-B992-F77D93CBA49C}" destId="{4CE2BC6C-33C0-4447-B6C7-DDCAE4F89908}" srcOrd="4" destOrd="0" presId="urn:microsoft.com/office/officeart/2005/8/layout/default"/>
    <dgm:cxn modelId="{AD861FD2-D5A2-4361-A647-C51541885347}" type="presParOf" srcId="{DC6DB9CA-CA03-4987-B992-F77D93CBA49C}" destId="{EEA19A89-46D7-4752-B468-2BF340C0212D}" srcOrd="5" destOrd="0" presId="urn:microsoft.com/office/officeart/2005/8/layout/default"/>
    <dgm:cxn modelId="{7750E10F-7A03-4C05-8F2F-9759706AD3BB}" type="presParOf" srcId="{DC6DB9CA-CA03-4987-B992-F77D93CBA49C}" destId="{A54D258A-997A-4E6E-A17D-5EE736FBBF45}" srcOrd="6" destOrd="0" presId="urn:microsoft.com/office/officeart/2005/8/layout/default"/>
    <dgm:cxn modelId="{12749DA2-4400-4A4B-B63A-6A1BC11778C6}" type="presParOf" srcId="{DC6DB9CA-CA03-4987-B992-F77D93CBA49C}" destId="{7B1112FB-BA31-4C4F-AB2C-0717652F95AF}" srcOrd="7" destOrd="0" presId="urn:microsoft.com/office/officeart/2005/8/layout/default"/>
    <dgm:cxn modelId="{D56FA6B1-D3EB-4945-AF55-554A4E8DE7AB}" type="presParOf" srcId="{DC6DB9CA-CA03-4987-B992-F77D93CBA49C}" destId="{FC7ECBC9-2894-471F-B272-D769E8AACE3E}" srcOrd="8" destOrd="0" presId="urn:microsoft.com/office/officeart/2005/8/layout/default"/>
    <dgm:cxn modelId="{B4685304-1051-4B5B-B762-90BA73AC3018}" type="presParOf" srcId="{DC6DB9CA-CA03-4987-B992-F77D93CBA49C}" destId="{E91DCF3E-B591-40F8-A0D7-69FEE821B72E}" srcOrd="9" destOrd="0" presId="urn:microsoft.com/office/officeart/2005/8/layout/default"/>
    <dgm:cxn modelId="{6A35A600-7E9B-4B87-89D4-FB75D7A68839}" type="presParOf" srcId="{DC6DB9CA-CA03-4987-B992-F77D93CBA49C}" destId="{8AA0E01A-FA16-4CE8-95CC-8D53E8A0608D}" srcOrd="10" destOrd="0" presId="urn:microsoft.com/office/officeart/2005/8/layout/default"/>
    <dgm:cxn modelId="{CAFF098E-4D8A-44E0-8514-2C6C98828E3A}" type="presParOf" srcId="{DC6DB9CA-CA03-4987-B992-F77D93CBA49C}" destId="{EEFD70FD-6DDE-4120-8E71-3431F3D3ECB1}" srcOrd="11" destOrd="0" presId="urn:microsoft.com/office/officeart/2005/8/layout/default"/>
    <dgm:cxn modelId="{43573882-9396-40A3-8F7D-BE663C959474}" type="presParOf" srcId="{DC6DB9CA-CA03-4987-B992-F77D93CBA49C}" destId="{EF9DE14A-008B-40EE-A15D-4E058DAB5EF3}" srcOrd="12" destOrd="0" presId="urn:microsoft.com/office/officeart/2005/8/layout/default"/>
    <dgm:cxn modelId="{8EFF8C1E-A63B-41EB-BA3E-AC1084CD9B1E}" type="presParOf" srcId="{DC6DB9CA-CA03-4987-B992-F77D93CBA49C}" destId="{B4F91147-2EFA-4AD1-A955-E83935A22874}" srcOrd="13" destOrd="0" presId="urn:microsoft.com/office/officeart/2005/8/layout/default"/>
    <dgm:cxn modelId="{CC336E3C-94E2-4A8E-8F92-45B9F91E31C4}" type="presParOf" srcId="{DC6DB9CA-CA03-4987-B992-F77D93CBA49C}" destId="{A9513E97-343C-46CC-9A48-76E84973A806}" srcOrd="14" destOrd="0" presId="urn:microsoft.com/office/officeart/2005/8/layout/default"/>
    <dgm:cxn modelId="{9E897B70-1192-4250-B3E1-0C8122E4E0AF}" type="presParOf" srcId="{DC6DB9CA-CA03-4987-B992-F77D93CBA49C}" destId="{0B0C433D-4F4A-42B5-B72B-CD4D6F1FC4C9}" srcOrd="15" destOrd="0" presId="urn:microsoft.com/office/officeart/2005/8/layout/default"/>
    <dgm:cxn modelId="{1DEA2A9E-AA86-4821-842C-5D1540B2B68B}" type="presParOf" srcId="{DC6DB9CA-CA03-4987-B992-F77D93CBA49C}" destId="{83D3DA4C-5598-43D2-B405-4A3327760232}" srcOrd="16" destOrd="0" presId="urn:microsoft.com/office/officeart/2005/8/layout/default"/>
  </dgm:cxnLst>
  <dgm:bg/>
  <dgm:whole/>
</dgm:dataModel>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93710D-8FB2-43DC-8883-8A426181384B}"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EC75B-0CC7-4B01-93CB-E7DB8F8D39C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93710D-8FB2-43DC-8883-8A426181384B}"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EC75B-0CC7-4B01-93CB-E7DB8F8D39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93710D-8FB2-43DC-8883-8A426181384B}"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EC75B-0CC7-4B01-93CB-E7DB8F8D39C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93710D-8FB2-43DC-8883-8A426181384B}"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EC75B-0CC7-4B01-93CB-E7DB8F8D39C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93710D-8FB2-43DC-8883-8A426181384B}"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EC75B-0CC7-4B01-93CB-E7DB8F8D39C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93710D-8FB2-43DC-8883-8A426181384B}" type="datetimeFigureOut">
              <a:rPr lang="en-US" smtClean="0"/>
              <a:pPr/>
              <a:t>12/3/2012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EC75B-0CC7-4B01-93CB-E7DB8F8D39C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93710D-8FB2-43DC-8883-8A426181384B}" type="datetimeFigureOut">
              <a:rPr lang="en-US" smtClean="0"/>
              <a:pPr/>
              <a:t>12/3/2012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7EC75B-0CC7-4B01-93CB-E7DB8F8D39C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93710D-8FB2-43DC-8883-8A426181384B}" type="datetimeFigureOut">
              <a:rPr lang="en-US" smtClean="0"/>
              <a:pPr/>
              <a:t>12/3/2012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7EC75B-0CC7-4B01-93CB-E7DB8F8D39C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93710D-8FB2-43DC-8883-8A426181384B}" type="datetimeFigureOut">
              <a:rPr lang="en-US" smtClean="0"/>
              <a:pPr/>
              <a:t>12/3/2012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7EC75B-0CC7-4B01-93CB-E7DB8F8D39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93710D-8FB2-43DC-8883-8A426181384B}" type="datetimeFigureOut">
              <a:rPr lang="en-US" smtClean="0"/>
              <a:pPr/>
              <a:t>12/3/2012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EC75B-0CC7-4B01-93CB-E7DB8F8D39C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93710D-8FB2-43DC-8883-8A426181384B}" type="datetimeFigureOut">
              <a:rPr lang="en-US" smtClean="0"/>
              <a:pPr/>
              <a:t>12/3/2012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EC75B-0CC7-4B01-93CB-E7DB8F8D39C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3710D-8FB2-43DC-8883-8A426181384B}" type="datetimeFigureOut">
              <a:rPr lang="en-US" smtClean="0"/>
              <a:pPr/>
              <a:t>12/3/2012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7EC75B-0CC7-4B01-93CB-E7DB8F8D39C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4.xml"/><Relationship Id="rId13" Type="http://schemas.openxmlformats.org/officeDocument/2006/relationships/diagramColors" Target="../diagrams/colors5.xml"/><Relationship Id="rId3" Type="http://schemas.openxmlformats.org/officeDocument/2006/relationships/diagramLayout" Target="../diagrams/layout3.xml"/><Relationship Id="rId7" Type="http://schemas.openxmlformats.org/officeDocument/2006/relationships/diagramLayout" Target="../diagrams/layout4.xml"/><Relationship Id="rId12" Type="http://schemas.openxmlformats.org/officeDocument/2006/relationships/diagramQuickStyle" Target="../diagrams/quickStyle5.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diagramData" Target="../diagrams/data4.xml"/><Relationship Id="rId11" Type="http://schemas.openxmlformats.org/officeDocument/2006/relationships/diagramLayout" Target="../diagrams/layout5.xml"/><Relationship Id="rId5" Type="http://schemas.openxmlformats.org/officeDocument/2006/relationships/diagramColors" Target="../diagrams/colors3.xml"/><Relationship Id="rId10" Type="http://schemas.openxmlformats.org/officeDocument/2006/relationships/diagramData" Target="../diagrams/data5.xml"/><Relationship Id="rId4" Type="http://schemas.openxmlformats.org/officeDocument/2006/relationships/diagramQuickStyle" Target="../diagrams/quickStyle3.xml"/><Relationship Id="rId9" Type="http://schemas.openxmlformats.org/officeDocument/2006/relationships/diagramColors" Target="../diagrams/colors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1371601"/>
            <a:ext cx="7010400" cy="1676399"/>
          </a:xfrm>
          <a:solidFill>
            <a:schemeClr val="tx1"/>
          </a:solidFill>
        </p:spPr>
        <p:txBody>
          <a:bodyPr>
            <a:noAutofit/>
          </a:bodyPr>
          <a:lstStyle/>
          <a:p>
            <a:r>
              <a:rPr lang="en-US" sz="9600" dirty="0" smtClean="0">
                <a:solidFill>
                  <a:srgbClr val="FF0000"/>
                </a:solidFill>
              </a:rPr>
              <a:t>Counselling</a:t>
            </a:r>
            <a:endParaRPr lang="en-US" sz="9600" dirty="0">
              <a:solidFill>
                <a:srgbClr val="FF0000"/>
              </a:solidFill>
            </a:endParaRPr>
          </a:p>
        </p:txBody>
      </p:sp>
      <p:sp>
        <p:nvSpPr>
          <p:cNvPr id="3" name="Subtitle 2"/>
          <p:cNvSpPr>
            <a:spLocks noGrp="1"/>
          </p:cNvSpPr>
          <p:nvPr>
            <p:ph type="subTitle" idx="1"/>
          </p:nvPr>
        </p:nvSpPr>
        <p:spPr>
          <a:xfrm>
            <a:off x="1295400" y="3505200"/>
            <a:ext cx="6400800" cy="990600"/>
          </a:xfrm>
        </p:spPr>
        <p:txBody>
          <a:bodyPr>
            <a:normAutofit lnSpcReduction="10000"/>
          </a:bodyPr>
          <a:lstStyle/>
          <a:p>
            <a:r>
              <a:rPr lang="en-US" sz="6000" dirty="0" smtClean="0">
                <a:solidFill>
                  <a:srgbClr val="FF0000"/>
                </a:solidFill>
              </a:rPr>
              <a:t>An Introduction</a:t>
            </a:r>
            <a:endParaRPr lang="en-US" sz="6000" dirty="0">
              <a:solidFill>
                <a:srgbClr val="FF0000"/>
              </a:solidFill>
            </a:endParaRPr>
          </a:p>
        </p:txBody>
      </p:sp>
      <p:sp>
        <p:nvSpPr>
          <p:cNvPr id="4" name="TextBox 3"/>
          <p:cNvSpPr txBox="1"/>
          <p:nvPr/>
        </p:nvSpPr>
        <p:spPr>
          <a:xfrm>
            <a:off x="4953000" y="4549676"/>
            <a:ext cx="4191000" cy="2308324"/>
          </a:xfrm>
          <a:prstGeom prst="rect">
            <a:avLst/>
          </a:prstGeom>
          <a:noFill/>
        </p:spPr>
        <p:txBody>
          <a:bodyPr wrap="square" rtlCol="0">
            <a:spAutoFit/>
          </a:bodyPr>
          <a:lstStyle/>
          <a:p>
            <a:r>
              <a:rPr lang="en-US" sz="2400" b="1" dirty="0" smtClean="0"/>
              <a:t>Lecture by</a:t>
            </a:r>
          </a:p>
          <a:p>
            <a:r>
              <a:rPr lang="en-US" sz="2400" b="1" dirty="0" smtClean="0"/>
              <a:t>M/s  </a:t>
            </a:r>
            <a:r>
              <a:rPr lang="en-US" sz="2400" b="1" dirty="0" err="1" smtClean="0"/>
              <a:t>Nandini</a:t>
            </a:r>
            <a:endParaRPr lang="en-US" sz="2400" b="1" dirty="0" smtClean="0"/>
          </a:p>
          <a:p>
            <a:r>
              <a:rPr lang="en-US" sz="2400" b="1" dirty="0" smtClean="0"/>
              <a:t>Lecturer</a:t>
            </a:r>
          </a:p>
          <a:p>
            <a:r>
              <a:rPr lang="en-US" sz="2400" b="1" dirty="0" smtClean="0"/>
              <a:t>D.A.V College  for Girls</a:t>
            </a:r>
          </a:p>
          <a:p>
            <a:r>
              <a:rPr lang="en-US" sz="2400" b="1" dirty="0" smtClean="0"/>
              <a:t>Yamuna Nagar</a:t>
            </a:r>
          </a:p>
          <a:p>
            <a:r>
              <a:rPr lang="en-US" sz="2400" b="1" dirty="0" smtClean="0"/>
              <a:t>Haryana.</a:t>
            </a:r>
            <a:endParaRPr lang="en-US" sz="2400"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Hexagon 4"/>
          <p:cNvSpPr/>
          <p:nvPr/>
        </p:nvSpPr>
        <p:spPr>
          <a:xfrm>
            <a:off x="2438400" y="381000"/>
            <a:ext cx="3657600" cy="1905000"/>
          </a:xfrm>
          <a:prstGeom prst="hexagon">
            <a:avLst/>
          </a:prstGeom>
          <a:solidFill>
            <a:srgbClr val="92D050"/>
          </a:solidFill>
          <a:ln w="762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solidFill>
                  <a:schemeClr val="bg2">
                    <a:lumMod val="25000"/>
                  </a:schemeClr>
                </a:solidFill>
              </a:rPr>
              <a:t>COUNSELLOR’S   </a:t>
            </a:r>
          </a:p>
          <a:p>
            <a:r>
              <a:rPr lang="en-US" sz="3200" dirty="0" smtClean="0">
                <a:solidFill>
                  <a:schemeClr val="bg2">
                    <a:lumMod val="25000"/>
                  </a:schemeClr>
                </a:solidFill>
              </a:rPr>
              <a:t>     SKILLS</a:t>
            </a:r>
            <a:endParaRPr lang="en-US" sz="3200" dirty="0">
              <a:solidFill>
                <a:schemeClr val="bg2">
                  <a:lumMod val="25000"/>
                </a:schemeClr>
              </a:solidFill>
            </a:endParaRPr>
          </a:p>
        </p:txBody>
      </p:sp>
      <p:graphicFrame>
        <p:nvGraphicFramePr>
          <p:cNvPr id="6" name="Diagram 5"/>
          <p:cNvGraphicFramePr/>
          <p:nvPr/>
        </p:nvGraphicFramePr>
        <p:xfrm>
          <a:off x="304800" y="3048000"/>
          <a:ext cx="2743200" cy="35052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8" name="Diagram 7"/>
          <p:cNvGraphicFramePr/>
          <p:nvPr/>
        </p:nvGraphicFramePr>
        <p:xfrm>
          <a:off x="4876800" y="2895600"/>
          <a:ext cx="4267200" cy="3733800"/>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cxnSp>
        <p:nvCxnSpPr>
          <p:cNvPr id="9" name="Straight Arrow Connector 8"/>
          <p:cNvCxnSpPr/>
          <p:nvPr/>
        </p:nvCxnSpPr>
        <p:spPr>
          <a:xfrm rot="5400000">
            <a:off x="952500" y="2705100"/>
            <a:ext cx="685800"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7049294" y="2475706"/>
            <a:ext cx="685800"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en-US" sz="4800" dirty="0" smtClean="0">
                <a:solidFill>
                  <a:schemeClr val="bg1"/>
                </a:solidFill>
              </a:rPr>
              <a:t>Counselling</a:t>
            </a:r>
            <a:r>
              <a:rPr lang="en-US" dirty="0" smtClean="0">
                <a:solidFill>
                  <a:schemeClr val="bg1"/>
                </a:solidFill>
              </a:rPr>
              <a:t> process</a:t>
            </a:r>
            <a:endParaRPr lang="en-US" dirty="0">
              <a:solidFill>
                <a:schemeClr val="bg1"/>
              </a:solidFill>
            </a:endParaRPr>
          </a:p>
        </p:txBody>
      </p:sp>
      <p:sp>
        <p:nvSpPr>
          <p:cNvPr id="3" name="Content Placeholder 2"/>
          <p:cNvSpPr>
            <a:spLocks noGrp="1"/>
          </p:cNvSpPr>
          <p:nvPr>
            <p:ph idx="1"/>
          </p:nvPr>
        </p:nvSpPr>
        <p:spPr/>
        <p:txBody>
          <a:bodyPr>
            <a:normAutofit fontScale="85000" lnSpcReduction="20000"/>
          </a:bodyPr>
          <a:lstStyle/>
          <a:p>
            <a:pPr>
              <a:buNone/>
            </a:pPr>
            <a:r>
              <a:rPr lang="en-US" dirty="0" smtClean="0">
                <a:solidFill>
                  <a:srgbClr val="FF0000"/>
                </a:solidFill>
              </a:rPr>
              <a:t>Stage I</a:t>
            </a:r>
          </a:p>
          <a:p>
            <a:pPr>
              <a:buNone/>
            </a:pPr>
            <a:r>
              <a:rPr lang="en-US" dirty="0" smtClean="0">
                <a:solidFill>
                  <a:srgbClr val="FF0000"/>
                </a:solidFill>
              </a:rPr>
              <a:t>Rapport building/relationship establishment</a:t>
            </a:r>
          </a:p>
          <a:p>
            <a:pPr>
              <a:buNone/>
            </a:pPr>
            <a:endParaRPr lang="en-US" dirty="0" smtClean="0">
              <a:solidFill>
                <a:srgbClr val="FF0000"/>
              </a:solidFill>
            </a:endParaRPr>
          </a:p>
          <a:p>
            <a:pPr>
              <a:buNone/>
            </a:pPr>
            <a:r>
              <a:rPr lang="en-US" dirty="0" smtClean="0"/>
              <a:t>A client seeking counselling has a number of apprehensions regarding counselling, counsellor’s skills and trust etc</a:t>
            </a:r>
          </a:p>
          <a:p>
            <a:endParaRPr lang="en-US" dirty="0" smtClean="0"/>
          </a:p>
          <a:p>
            <a:r>
              <a:rPr lang="en-US" dirty="0" smtClean="0"/>
              <a:t>The development of comfortable , trusting and facilitatative  relationship is achieved through use of listening skills ,empathetic  understanding ,cultural sensitivity and good social skills(hackney and cormier,2010)</a:t>
            </a:r>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a:solidFill>
            <a:schemeClr val="accent5">
              <a:lumMod val="20000"/>
              <a:lumOff val="80000"/>
            </a:schemeClr>
          </a:solidFill>
        </p:spPr>
        <p:txBody>
          <a:bodyPr>
            <a:normAutofit/>
          </a:bodyPr>
          <a:lstStyle/>
          <a:p>
            <a:pPr>
              <a:buNone/>
            </a:pPr>
            <a:r>
              <a:rPr lang="en-US" dirty="0" smtClean="0"/>
              <a:t> Core conditions for building rapport are</a:t>
            </a:r>
          </a:p>
          <a:p>
            <a:r>
              <a:rPr lang="en-US" dirty="0" smtClean="0"/>
              <a:t> Unconditional positive regard(respect)</a:t>
            </a:r>
          </a:p>
          <a:p>
            <a:r>
              <a:rPr lang="en-US" dirty="0" smtClean="0"/>
              <a:t> Empathy </a:t>
            </a:r>
          </a:p>
          <a:p>
            <a:r>
              <a:rPr lang="en-US" dirty="0" smtClean="0"/>
              <a:t> Congruence(genuineness)</a:t>
            </a:r>
          </a:p>
          <a:p>
            <a:pPr>
              <a:buNone/>
            </a:pPr>
            <a:r>
              <a:rPr lang="en-US" dirty="0" smtClean="0"/>
              <a:t>Initial dialogues between the counsellor and client are aimed at warming up the client towards self disclosure of self identified problems</a:t>
            </a:r>
          </a:p>
          <a:p>
            <a:pPr>
              <a:buNone/>
            </a:pPr>
            <a:r>
              <a:rPr lang="en-US" dirty="0" smtClean="0"/>
              <a:t>Counsellor however begins to identify and delineate the issues presented by the client</a:t>
            </a:r>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295400"/>
          <a:ext cx="8229600" cy="4830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nip Single Corner Rectangle 6"/>
          <p:cNvSpPr/>
          <p:nvPr/>
        </p:nvSpPr>
        <p:spPr>
          <a:xfrm>
            <a:off x="762000" y="609600"/>
            <a:ext cx="5029200" cy="914400"/>
          </a:xfrm>
          <a:prstGeom prst="snip1Rect">
            <a:avLst/>
          </a:prstGeom>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Counsellor’s goals</a:t>
            </a:r>
            <a:endParaRPr lang="en-US"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a:ln w="76200">
            <a:solidFill>
              <a:srgbClr val="FFC000"/>
            </a:solidFill>
          </a:ln>
        </p:spPr>
        <p:txBody>
          <a:bodyPr/>
          <a:lstStyle/>
          <a:p>
            <a:r>
              <a:rPr lang="en-US" dirty="0" smtClean="0"/>
              <a:t>Client’s goals</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6200">
            <a:solidFill>
              <a:schemeClr val="tx2">
                <a:lumMod val="40000"/>
                <a:lumOff val="60000"/>
              </a:schemeClr>
            </a:solidFill>
          </a:ln>
        </p:spPr>
        <p:txBody>
          <a:bodyPr>
            <a:normAutofit fontScale="90000"/>
          </a:bodyPr>
          <a:lstStyle/>
          <a:p>
            <a:pPr algn="l"/>
            <a:r>
              <a:rPr lang="en-US" dirty="0" smtClean="0">
                <a:solidFill>
                  <a:srgbClr val="FF0000"/>
                </a:solidFill>
              </a:rPr>
              <a:t>STAGE II -PROBLEM IDENTIFICATION AND EXPLORATION</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pPr>
              <a:buNone/>
            </a:pPr>
            <a:r>
              <a:rPr lang="en-US" dirty="0" smtClean="0"/>
              <a:t>Due to rapport build up, client will be more receptive to in depth discussion &amp; exploration of their concerns</a:t>
            </a:r>
          </a:p>
          <a:p>
            <a:pPr>
              <a:buNone/>
            </a:pPr>
            <a:r>
              <a:rPr lang="en-US" dirty="0" smtClean="0"/>
              <a:t>Appraisal techniques like standardized tests etc can be used</a:t>
            </a:r>
          </a:p>
          <a:p>
            <a:pPr>
              <a:buNone/>
            </a:pPr>
            <a:r>
              <a:rPr lang="en-US" dirty="0" smtClean="0"/>
              <a:t>The goal is to help the client  develop self understanding that there is  need for change </a:t>
            </a:r>
          </a:p>
          <a:p>
            <a:pPr>
              <a:buNone/>
            </a:pPr>
            <a:r>
              <a:rPr lang="en-US" dirty="0" smtClean="0"/>
              <a:t>Real work occurs in this stage  all the following occur in this stage</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458200" cy="6096000"/>
          </a:xfrm>
          <a:solidFill>
            <a:schemeClr val="tx2">
              <a:lumMod val="60000"/>
              <a:lumOff val="40000"/>
            </a:schemeClr>
          </a:solidFill>
          <a:ln w="76200">
            <a:solidFill>
              <a:srgbClr val="7030A0"/>
            </a:solidFill>
            <a:prstDash val="sysDash"/>
          </a:ln>
        </p:spPr>
        <p:txBody>
          <a:bodyPr/>
          <a:lstStyle/>
          <a:p>
            <a:pPr>
              <a:buNone/>
            </a:pPr>
            <a:r>
              <a:rPr lang="en-US" dirty="0" smtClean="0">
                <a:solidFill>
                  <a:schemeClr val="bg1"/>
                </a:solidFill>
              </a:rPr>
              <a:t>Stages in stage II</a:t>
            </a:r>
          </a:p>
          <a:p>
            <a:r>
              <a:rPr lang="en-US" dirty="0" smtClean="0">
                <a:solidFill>
                  <a:schemeClr val="bg1"/>
                </a:solidFill>
              </a:rPr>
              <a:t> Problem definition including components/contributory factors severity of the problem, recency and longevity</a:t>
            </a:r>
          </a:p>
          <a:p>
            <a:r>
              <a:rPr lang="en-US" dirty="0" smtClean="0">
                <a:solidFill>
                  <a:schemeClr val="bg1"/>
                </a:solidFill>
              </a:rPr>
              <a:t>Exploration of the problem can involve using psychological test with informed consent</a:t>
            </a:r>
          </a:p>
          <a:p>
            <a:r>
              <a:rPr lang="en-US" dirty="0" smtClean="0">
                <a:solidFill>
                  <a:schemeClr val="bg1"/>
                </a:solidFill>
              </a:rPr>
              <a:t>Integrating the information in form of a profile  and exploration of changes and barriers to  these changes are focused on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75000"/>
            </a:schemeClr>
          </a:solidFill>
          <a:ln w="76200">
            <a:solidFill>
              <a:srgbClr val="FFC000"/>
            </a:solidFill>
          </a:ln>
        </p:spPr>
        <p:txBody>
          <a:bodyPr/>
          <a:lstStyle/>
          <a:p>
            <a:r>
              <a:rPr lang="en-US" dirty="0" smtClean="0"/>
              <a:t>Stage III PROBLEM SOLVING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solidFill>
                  <a:srgbClr val="00B050"/>
                </a:solidFill>
              </a:rPr>
              <a:t>EFFECTIVE GOAL SETTING occurs at this stage</a:t>
            </a:r>
          </a:p>
          <a:p>
            <a:pPr>
              <a:buNone/>
            </a:pPr>
            <a:r>
              <a:rPr lang="en-US" dirty="0" smtClean="0">
                <a:solidFill>
                  <a:srgbClr val="00B050"/>
                </a:solidFill>
              </a:rPr>
              <a:t>Gibson and Mitchell 2008 suggest the following steps at this stage</a:t>
            </a:r>
          </a:p>
          <a:p>
            <a:pPr>
              <a:buNone/>
            </a:pPr>
            <a:r>
              <a:rPr lang="en-US" dirty="0" smtClean="0">
                <a:solidFill>
                  <a:srgbClr val="00B050"/>
                </a:solidFill>
              </a:rPr>
              <a:t>1)Problem definition from a perspective arrived at by the counsellor and client together</a:t>
            </a:r>
          </a:p>
          <a:p>
            <a:pPr>
              <a:buNone/>
            </a:pPr>
            <a:r>
              <a:rPr lang="en-US" dirty="0" smtClean="0">
                <a:solidFill>
                  <a:srgbClr val="00B050"/>
                </a:solidFill>
              </a:rPr>
              <a:t>2)Listing  of all possible solutions largely, by the client with occasional suggestion from the counsellor</a:t>
            </a:r>
          </a:p>
          <a:p>
            <a:pPr>
              <a:buNone/>
            </a:pPr>
            <a:r>
              <a:rPr lang="en-US" dirty="0" smtClean="0">
                <a:solidFill>
                  <a:srgbClr val="00B050"/>
                </a:solidFill>
              </a:rPr>
              <a:t>3)Exploring consequences of solutions</a:t>
            </a:r>
          </a:p>
          <a:p>
            <a:pPr>
              <a:buNone/>
            </a:pPr>
            <a:r>
              <a:rPr lang="en-US" dirty="0" smtClean="0">
                <a:solidFill>
                  <a:srgbClr val="00B050"/>
                </a:solidFill>
              </a:rPr>
              <a:t>4)Prioritize the solutions from best possibility to the least likely to produce desired result</a:t>
            </a:r>
          </a:p>
          <a:p>
            <a:pPr>
              <a:buNone/>
            </a:pPr>
            <a:r>
              <a:rPr lang="en-US" dirty="0" smtClean="0">
                <a:solidFill>
                  <a:srgbClr val="00B050"/>
                </a:solidFill>
              </a:rPr>
              <a:t>To facilitate client’s understanding, counsellor may use techniques of repetition, mild ,confrontation, interpretation, information and encouragement</a:t>
            </a:r>
          </a:p>
          <a:p>
            <a:pPr>
              <a:buNone/>
            </a:pPr>
            <a:r>
              <a:rPr lang="en-US" dirty="0" smtClean="0">
                <a:solidFill>
                  <a:srgbClr val="00B050"/>
                </a:solidFill>
              </a:rPr>
              <a:t> </a:t>
            </a:r>
            <a:endParaRPr lang="en-US" dirty="0">
              <a:solidFill>
                <a:srgbClr val="00B05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10000"/>
            </a:schemeClr>
          </a:solidFill>
        </p:spPr>
        <p:txBody>
          <a:bodyPr>
            <a:normAutofit fontScale="90000"/>
          </a:bodyPr>
          <a:lstStyle/>
          <a:p>
            <a:r>
              <a:rPr lang="en-US" dirty="0" smtClean="0">
                <a:solidFill>
                  <a:schemeClr val="bg1"/>
                </a:solidFill>
              </a:rPr>
              <a:t>Stage IV SOLUTION APPLICATION AND TERMINATION</a:t>
            </a:r>
            <a:endParaRPr lang="en-US" dirty="0">
              <a:solidFill>
                <a:schemeClr val="bg1"/>
              </a:solidFill>
            </a:endParaRPr>
          </a:p>
        </p:txBody>
      </p:sp>
      <p:sp>
        <p:nvSpPr>
          <p:cNvPr id="3" name="Content Placeholder 2"/>
          <p:cNvSpPr>
            <a:spLocks noGrp="1"/>
          </p:cNvSpPr>
          <p:nvPr>
            <p:ph idx="1"/>
          </p:nvPr>
        </p:nvSpPr>
        <p:spPr/>
        <p:txBody>
          <a:bodyPr/>
          <a:lstStyle/>
          <a:p>
            <a:pPr>
              <a:buNone/>
            </a:pPr>
            <a:r>
              <a:rPr lang="en-US" dirty="0" smtClean="0"/>
              <a:t>The client has the responsibility for applying the determined solution &amp;the counsellor for determining the point of termination. As the client applies the solutions, the counsellor maintains contact for follow –up, support and encouragement. the counsellor gives an indication that the next session would be about wrapping up and may conclude by summarizing the main points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a:solidFill>
            <a:schemeClr val="accent2"/>
          </a:solidFill>
        </p:spPr>
        <p:txBody>
          <a:bodyPr/>
          <a:lstStyle/>
          <a:p>
            <a:r>
              <a:rPr lang="en-US" b="1" dirty="0" smtClean="0"/>
              <a:t>COUNSELLING PROCESS</a:t>
            </a:r>
            <a:endParaRPr lang="en-US" b="1" dirty="0"/>
          </a:p>
        </p:txBody>
      </p:sp>
      <p:graphicFrame>
        <p:nvGraphicFramePr>
          <p:cNvPr id="6" name="Diagram 5"/>
          <p:cNvGraphicFramePr/>
          <p:nvPr/>
        </p:nvGraphicFramePr>
        <p:xfrm>
          <a:off x="990600" y="457200"/>
          <a:ext cx="67056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6248400" cy="944562"/>
          </a:xfrm>
          <a:solidFill>
            <a:schemeClr val="bg2">
              <a:lumMod val="50000"/>
            </a:schemeClr>
          </a:solidFill>
          <a:ln w="76200">
            <a:solidFill>
              <a:schemeClr val="tx2">
                <a:lumMod val="60000"/>
                <a:lumOff val="40000"/>
              </a:schemeClr>
            </a:solidFill>
          </a:ln>
        </p:spPr>
        <p:txBody>
          <a:bodyPr/>
          <a:lstStyle/>
          <a:p>
            <a:r>
              <a:rPr lang="en-US" dirty="0" smtClean="0"/>
              <a:t>WHAT IS COUNSELLING</a:t>
            </a:r>
            <a:endParaRPr lang="en-US" dirty="0"/>
          </a:p>
        </p:txBody>
      </p:sp>
      <p:sp>
        <p:nvSpPr>
          <p:cNvPr id="3" name="Content Placeholder 2"/>
          <p:cNvSpPr>
            <a:spLocks noGrp="1"/>
          </p:cNvSpPr>
          <p:nvPr>
            <p:ph idx="1"/>
          </p:nvPr>
        </p:nvSpPr>
        <p:spPr>
          <a:xfrm>
            <a:off x="457200" y="1828800"/>
            <a:ext cx="8229600" cy="4724400"/>
          </a:xfrm>
        </p:spPr>
        <p:txBody>
          <a:bodyPr>
            <a:normAutofit fontScale="92500" lnSpcReduction="20000"/>
          </a:bodyPr>
          <a:lstStyle/>
          <a:p>
            <a:pPr>
              <a:buNone/>
            </a:pPr>
            <a:r>
              <a:rPr lang="en-US" dirty="0" smtClean="0"/>
              <a:t>    “Counselling is a professional relationship that empowers diverse individuals , families, and groups to accomplish mental health, wellness, education and career goals.”</a:t>
            </a:r>
          </a:p>
          <a:p>
            <a:pPr>
              <a:buNone/>
            </a:pPr>
            <a:r>
              <a:rPr lang="en-US" b="1" dirty="0" smtClean="0">
                <a:solidFill>
                  <a:srgbClr val="FF0000"/>
                </a:solidFill>
              </a:rPr>
              <a:t>    (American Counsellors Association, 2010)</a:t>
            </a:r>
          </a:p>
          <a:p>
            <a:pPr>
              <a:buNone/>
            </a:pPr>
            <a:endParaRPr lang="en-US" dirty="0" smtClean="0"/>
          </a:p>
          <a:p>
            <a:pPr>
              <a:buNone/>
            </a:pPr>
            <a:r>
              <a:rPr lang="en-US" dirty="0" smtClean="0"/>
              <a:t>    Counselling is a one to one helping relationship that focuses on a person’s growth and adjustment and problem solving  and decision making needs</a:t>
            </a:r>
          </a:p>
          <a:p>
            <a:pPr>
              <a:buNone/>
            </a:pPr>
            <a:r>
              <a:rPr lang="en-US" dirty="0" smtClean="0"/>
              <a:t>    </a:t>
            </a:r>
            <a:r>
              <a:rPr lang="en-US" b="1" dirty="0" smtClean="0">
                <a:solidFill>
                  <a:srgbClr val="FF0000"/>
                </a:solidFill>
              </a:rPr>
              <a:t>(Gibson and Mitchell,2010)</a:t>
            </a:r>
          </a:p>
          <a:p>
            <a:pPr>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1752600"/>
          <a:ext cx="86868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2362200" y="381000"/>
            <a:ext cx="4724400" cy="914400"/>
          </a:xfrm>
          <a:prstGeom prst="rect">
            <a:avLst/>
          </a:prstGeom>
          <a:ln w="762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ACTIVITIES OF A COUNSELLOR</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a:ln w="76200">
            <a:solidFill>
              <a:srgbClr val="92D050"/>
            </a:solidFill>
            <a:prstDash val="lgDashDot"/>
          </a:ln>
        </p:spPr>
        <p:txBody>
          <a:bodyPr/>
          <a:lstStyle/>
          <a:p>
            <a:r>
              <a:rPr lang="en-US" dirty="0" smtClean="0"/>
              <a:t>SCOPE OF A COUNSELLOR’S WORK</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0" y="0"/>
          <a:ext cx="9144000" cy="739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2819400" y="304800"/>
            <a:ext cx="3657600" cy="461665"/>
          </a:xfrm>
          <a:prstGeom prst="rect">
            <a:avLst/>
          </a:prstGeom>
          <a:solidFill>
            <a:schemeClr val="bg2"/>
          </a:solidFill>
          <a:ln w="76200">
            <a:solidFill>
              <a:schemeClr val="tx1"/>
            </a:solidFill>
            <a:prstDash val="sysDash"/>
          </a:ln>
        </p:spPr>
        <p:txBody>
          <a:bodyPr wrap="square" rtlCol="0">
            <a:spAutoFit/>
          </a:bodyPr>
          <a:lstStyle/>
          <a:p>
            <a:r>
              <a:rPr lang="en-US" sz="2400" dirty="0" smtClean="0"/>
              <a:t>Approaches to counselling</a:t>
            </a:r>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67412" y="0"/>
            <a:ext cx="2047188" cy="990600"/>
            <a:chOff x="10213" y="0"/>
            <a:chExt cx="1856868" cy="2732944"/>
          </a:xfrm>
        </p:grpSpPr>
        <p:sp>
          <p:nvSpPr>
            <p:cNvPr id="24" name="Rectangle 23"/>
            <p:cNvSpPr/>
            <p:nvPr/>
          </p:nvSpPr>
          <p:spPr>
            <a:xfrm>
              <a:off x="10213" y="0"/>
              <a:ext cx="1856868" cy="2732944"/>
            </a:xfrm>
            <a:prstGeom prst="rect">
              <a:avLst/>
            </a:prstGeom>
            <a:ln w="38100">
              <a:solidFill>
                <a:schemeClr val="tx1"/>
              </a:solidFill>
              <a:prstDash val="sysDash"/>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5" name="Rectangle 24"/>
            <p:cNvSpPr/>
            <p:nvPr/>
          </p:nvSpPr>
          <p:spPr>
            <a:xfrm>
              <a:off x="10213" y="575357"/>
              <a:ext cx="1782193" cy="1582231"/>
            </a:xfrm>
            <a:prstGeom prst="rect">
              <a:avLst/>
            </a:prstGeom>
            <a:ln w="38100">
              <a:solidFill>
                <a:schemeClr val="tx1"/>
              </a:solidFill>
              <a:prstDash val="sysDash"/>
            </a:ln>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lvl="0" algn="l" defTabSz="889000">
                <a:lnSpc>
                  <a:spcPct val="90000"/>
                </a:lnSpc>
                <a:spcBef>
                  <a:spcPct val="0"/>
                </a:spcBef>
                <a:spcAft>
                  <a:spcPct val="35000"/>
                </a:spcAft>
              </a:pPr>
              <a:r>
                <a:rPr lang="en-US" sz="2000" kern="1200" dirty="0" smtClean="0"/>
                <a:t>Freudian psychoanalysis</a:t>
              </a:r>
              <a:endParaRPr lang="en-US" sz="2000" kern="1200" dirty="0"/>
            </a:p>
          </p:txBody>
        </p:sp>
      </p:grpSp>
      <p:grpSp>
        <p:nvGrpSpPr>
          <p:cNvPr id="3" name="Group 2"/>
          <p:cNvGrpSpPr/>
          <p:nvPr/>
        </p:nvGrpSpPr>
        <p:grpSpPr>
          <a:xfrm>
            <a:off x="457200" y="1447800"/>
            <a:ext cx="1856868" cy="4495798"/>
            <a:chOff x="10213" y="2632261"/>
            <a:chExt cx="1856868" cy="3189101"/>
          </a:xfrm>
        </p:grpSpPr>
        <p:sp>
          <p:nvSpPr>
            <p:cNvPr id="22" name="Rectangle 21"/>
            <p:cNvSpPr/>
            <p:nvPr/>
          </p:nvSpPr>
          <p:spPr>
            <a:xfrm>
              <a:off x="10213" y="2732944"/>
              <a:ext cx="1856868" cy="3088418"/>
            </a:xfrm>
            <a:prstGeom prst="rect">
              <a:avLst/>
            </a:prstGeom>
            <a:ln w="38100">
              <a:solidFill>
                <a:schemeClr val="tx1"/>
              </a:solidFill>
              <a:prstDash val="sysDash"/>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3" name="Rectangle 22"/>
            <p:cNvSpPr/>
            <p:nvPr/>
          </p:nvSpPr>
          <p:spPr>
            <a:xfrm>
              <a:off x="10213" y="2632261"/>
              <a:ext cx="1856868" cy="3132032"/>
            </a:xfrm>
            <a:prstGeom prst="rect">
              <a:avLst/>
            </a:prstGeom>
            <a:ln w="38100">
              <a:solidFill>
                <a:schemeClr val="tx1"/>
              </a:solidFill>
              <a:prstDash val="sysDash"/>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Free association, dream analysis, play therapy and projective tests  may be used</a:t>
              </a:r>
              <a:endParaRPr lang="en-US" sz="2000" kern="1200" dirty="0"/>
            </a:p>
            <a:p>
              <a:pPr marL="228600" lvl="1" indent="-228600" algn="l" defTabSz="889000">
                <a:lnSpc>
                  <a:spcPct val="90000"/>
                </a:lnSpc>
                <a:spcBef>
                  <a:spcPct val="0"/>
                </a:spcBef>
                <a:spcAft>
                  <a:spcPct val="15000"/>
                </a:spcAft>
                <a:buChar char="••"/>
              </a:pPr>
              <a:r>
                <a:rPr lang="en-US" sz="2000" kern="1200" dirty="0" smtClean="0"/>
                <a:t>Client is seen as weak and uncertain</a:t>
              </a:r>
              <a:endParaRPr lang="en-US" sz="2000" kern="1200" dirty="0"/>
            </a:p>
          </p:txBody>
        </p:sp>
      </p:grpSp>
      <p:grpSp>
        <p:nvGrpSpPr>
          <p:cNvPr id="4" name="Group 3"/>
          <p:cNvGrpSpPr/>
          <p:nvPr/>
        </p:nvGrpSpPr>
        <p:grpSpPr>
          <a:xfrm>
            <a:off x="2743201" y="0"/>
            <a:ext cx="1676402" cy="1314184"/>
            <a:chOff x="2470907" y="-72052"/>
            <a:chExt cx="1513004" cy="1649195"/>
          </a:xfrm>
        </p:grpSpPr>
        <p:sp>
          <p:nvSpPr>
            <p:cNvPr id="20" name="Rectangle 19"/>
            <p:cNvSpPr/>
            <p:nvPr/>
          </p:nvSpPr>
          <p:spPr>
            <a:xfrm>
              <a:off x="2470907" y="-72052"/>
              <a:ext cx="1513004" cy="1649195"/>
            </a:xfrm>
            <a:prstGeom prst="rect">
              <a:avLst/>
            </a:prstGeom>
            <a:ln w="38100">
              <a:solidFill>
                <a:schemeClr val="tx1"/>
              </a:solidFill>
              <a:prstDash val="sysDash"/>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Rectangle 20"/>
            <p:cNvSpPr/>
            <p:nvPr/>
          </p:nvSpPr>
          <p:spPr>
            <a:xfrm>
              <a:off x="2539679" y="-72052"/>
              <a:ext cx="1444229" cy="1434374"/>
            </a:xfrm>
            <a:prstGeom prst="rect">
              <a:avLst/>
            </a:prstGeom>
            <a:ln w="38100">
              <a:solidFill>
                <a:schemeClr val="tx1"/>
              </a:solidFill>
              <a:prstDash val="sysDash"/>
            </a:ln>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lvl="0" defTabSz="889000">
                <a:lnSpc>
                  <a:spcPct val="90000"/>
                </a:lnSpc>
                <a:spcBef>
                  <a:spcPct val="0"/>
                </a:spcBef>
                <a:spcAft>
                  <a:spcPct val="35000"/>
                </a:spcAft>
              </a:pPr>
              <a:r>
                <a:rPr lang="en-US" sz="2000" kern="1200" dirty="0" smtClean="0"/>
                <a:t>Roger’s person centered approach</a:t>
              </a:r>
              <a:endParaRPr lang="en-US" sz="2000" kern="1200" dirty="0"/>
            </a:p>
          </p:txBody>
        </p:sp>
      </p:grpSp>
      <p:grpSp>
        <p:nvGrpSpPr>
          <p:cNvPr id="5" name="Group 4"/>
          <p:cNvGrpSpPr/>
          <p:nvPr/>
        </p:nvGrpSpPr>
        <p:grpSpPr>
          <a:xfrm>
            <a:off x="2514600" y="1381130"/>
            <a:ext cx="1856868" cy="5476869"/>
            <a:chOff x="2127043" y="2732944"/>
            <a:chExt cx="1856868" cy="3088419"/>
          </a:xfrm>
        </p:grpSpPr>
        <p:sp>
          <p:nvSpPr>
            <p:cNvPr id="18" name="Rectangle 17"/>
            <p:cNvSpPr/>
            <p:nvPr/>
          </p:nvSpPr>
          <p:spPr>
            <a:xfrm>
              <a:off x="2127043" y="2732944"/>
              <a:ext cx="1856868" cy="3088418"/>
            </a:xfrm>
            <a:prstGeom prst="rect">
              <a:avLst/>
            </a:prstGeom>
            <a:ln w="38100">
              <a:solidFill>
                <a:schemeClr val="tx1"/>
              </a:solidFill>
              <a:prstDash val="sysDash"/>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9" name="Rectangle 18"/>
            <p:cNvSpPr/>
            <p:nvPr/>
          </p:nvSpPr>
          <p:spPr>
            <a:xfrm>
              <a:off x="2127043" y="2773350"/>
              <a:ext cx="1856868" cy="3048013"/>
            </a:xfrm>
            <a:prstGeom prst="rect">
              <a:avLst/>
            </a:prstGeom>
            <a:ln w="38100">
              <a:solidFill>
                <a:schemeClr val="tx1"/>
              </a:solidFill>
              <a:prstDash val="sysDash"/>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Core conditions of empathy, respect and genuiness on counsellor’s part are sufficient conditions to bring about change</a:t>
              </a:r>
              <a:endParaRPr lang="en-US" sz="2000" kern="1200" dirty="0"/>
            </a:p>
            <a:p>
              <a:pPr marL="228600" lvl="1" indent="-228600" algn="l" defTabSz="889000">
                <a:lnSpc>
                  <a:spcPct val="90000"/>
                </a:lnSpc>
                <a:spcBef>
                  <a:spcPct val="0"/>
                </a:spcBef>
                <a:spcAft>
                  <a:spcPct val="15000"/>
                </a:spcAft>
                <a:buChar char="••"/>
              </a:pPr>
              <a:r>
                <a:rPr lang="en-US" sz="2000" kern="1200" dirty="0" smtClean="0"/>
                <a:t>Clients are seen as good , capable of self understanding, insight , growth and change</a:t>
              </a:r>
              <a:endParaRPr lang="en-US" sz="2000" kern="1200" dirty="0"/>
            </a:p>
          </p:txBody>
        </p:sp>
      </p:grpSp>
      <p:grpSp>
        <p:nvGrpSpPr>
          <p:cNvPr id="6" name="Group 5"/>
          <p:cNvGrpSpPr/>
          <p:nvPr/>
        </p:nvGrpSpPr>
        <p:grpSpPr>
          <a:xfrm>
            <a:off x="4648200" y="0"/>
            <a:ext cx="1828801" cy="853440"/>
            <a:chOff x="4243873" y="-974303"/>
            <a:chExt cx="1858683" cy="3492817"/>
          </a:xfrm>
        </p:grpSpPr>
        <p:sp>
          <p:nvSpPr>
            <p:cNvPr id="16" name="Rectangle 15"/>
            <p:cNvSpPr/>
            <p:nvPr/>
          </p:nvSpPr>
          <p:spPr>
            <a:xfrm>
              <a:off x="4243873" y="-974303"/>
              <a:ext cx="1858683" cy="3492817"/>
            </a:xfrm>
            <a:prstGeom prst="rect">
              <a:avLst/>
            </a:prstGeom>
            <a:ln w="38100">
              <a:solidFill>
                <a:schemeClr val="tx1"/>
              </a:solidFill>
              <a:prstDash val="sysDash"/>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Rectangle 16"/>
            <p:cNvSpPr/>
            <p:nvPr/>
          </p:nvSpPr>
          <p:spPr>
            <a:xfrm>
              <a:off x="4243873" y="-911932"/>
              <a:ext cx="1858683" cy="3251328"/>
            </a:xfrm>
            <a:prstGeom prst="rect">
              <a:avLst/>
            </a:prstGeom>
            <a:ln w="38100">
              <a:solidFill>
                <a:schemeClr val="tx1"/>
              </a:solidFill>
              <a:prstDash val="sysDash"/>
            </a:ln>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lvl="0" algn="l" defTabSz="889000">
                <a:lnSpc>
                  <a:spcPct val="90000"/>
                </a:lnSpc>
                <a:spcBef>
                  <a:spcPct val="0"/>
                </a:spcBef>
                <a:spcAft>
                  <a:spcPct val="35000"/>
                </a:spcAft>
              </a:pPr>
              <a:r>
                <a:rPr lang="en-US" sz="2000" kern="1200" dirty="0" smtClean="0"/>
                <a:t>Behavioural approach</a:t>
              </a:r>
              <a:endParaRPr lang="en-US" sz="2000" kern="1200" dirty="0"/>
            </a:p>
          </p:txBody>
        </p:sp>
      </p:grpSp>
      <p:grpSp>
        <p:nvGrpSpPr>
          <p:cNvPr id="7" name="Group 6"/>
          <p:cNvGrpSpPr/>
          <p:nvPr/>
        </p:nvGrpSpPr>
        <p:grpSpPr>
          <a:xfrm>
            <a:off x="4648200" y="970543"/>
            <a:ext cx="1858683" cy="5887457"/>
            <a:chOff x="4243873" y="2072482"/>
            <a:chExt cx="1858683" cy="5887457"/>
          </a:xfrm>
        </p:grpSpPr>
        <p:sp>
          <p:nvSpPr>
            <p:cNvPr id="14" name="Rectangle 13"/>
            <p:cNvSpPr/>
            <p:nvPr/>
          </p:nvSpPr>
          <p:spPr>
            <a:xfrm>
              <a:off x="4243873" y="2138576"/>
              <a:ext cx="1858683" cy="5821363"/>
            </a:xfrm>
            <a:prstGeom prst="rect">
              <a:avLst/>
            </a:prstGeom>
            <a:ln w="38100">
              <a:solidFill>
                <a:schemeClr val="tx1"/>
              </a:solidFill>
              <a:prstDash val="sysDash"/>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Rectangle 14"/>
            <p:cNvSpPr/>
            <p:nvPr/>
          </p:nvSpPr>
          <p:spPr>
            <a:xfrm>
              <a:off x="4243873" y="2072482"/>
              <a:ext cx="1858683" cy="5887457"/>
            </a:xfrm>
            <a:prstGeom prst="rect">
              <a:avLst/>
            </a:prstGeom>
            <a:ln w="38100">
              <a:solidFill>
                <a:schemeClr val="tx1"/>
              </a:solidFill>
              <a:prstDash val="sysDash"/>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Progressive relaxation, behavior modification, behavioral experiments, systematic desensitization etc are used</a:t>
              </a:r>
              <a:endParaRPr lang="en-US" sz="2000" kern="1200" dirty="0"/>
            </a:p>
            <a:p>
              <a:pPr marL="228600" lvl="1" indent="-228600" algn="l" defTabSz="889000">
                <a:lnSpc>
                  <a:spcPct val="90000"/>
                </a:lnSpc>
                <a:spcBef>
                  <a:spcPct val="0"/>
                </a:spcBef>
                <a:spcAft>
                  <a:spcPct val="15000"/>
                </a:spcAft>
                <a:buChar char="••"/>
              </a:pPr>
              <a:r>
                <a:rPr lang="en-US" sz="2000" kern="1200" dirty="0" smtClean="0"/>
                <a:t>Client’s problems are seen in terms of adaptive or maladjusted </a:t>
              </a:r>
              <a:r>
                <a:rPr lang="en-US" sz="2000" kern="1200" dirty="0" err="1" smtClean="0"/>
                <a:t>behaviour</a:t>
              </a:r>
              <a:endParaRPr lang="en-US" sz="2000" kern="1200" dirty="0"/>
            </a:p>
          </p:txBody>
        </p:sp>
      </p:grpSp>
      <p:grpSp>
        <p:nvGrpSpPr>
          <p:cNvPr id="8" name="Group 7"/>
          <p:cNvGrpSpPr/>
          <p:nvPr/>
        </p:nvGrpSpPr>
        <p:grpSpPr>
          <a:xfrm>
            <a:off x="6781800" y="0"/>
            <a:ext cx="1905000" cy="1462882"/>
            <a:chOff x="6362518" y="0"/>
            <a:chExt cx="1905000" cy="2732944"/>
          </a:xfrm>
        </p:grpSpPr>
        <p:sp>
          <p:nvSpPr>
            <p:cNvPr id="12" name="Rectangle 11"/>
            <p:cNvSpPr/>
            <p:nvPr/>
          </p:nvSpPr>
          <p:spPr>
            <a:xfrm>
              <a:off x="6362518" y="0"/>
              <a:ext cx="1856868" cy="2732944"/>
            </a:xfrm>
            <a:prstGeom prst="rect">
              <a:avLst/>
            </a:prstGeom>
            <a:ln w="38100">
              <a:solidFill>
                <a:schemeClr val="tx1"/>
              </a:solidFill>
              <a:prstDash val="sysDash"/>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Rectangle 12"/>
            <p:cNvSpPr/>
            <p:nvPr/>
          </p:nvSpPr>
          <p:spPr>
            <a:xfrm>
              <a:off x="6514918" y="0"/>
              <a:ext cx="1752600" cy="2346169"/>
            </a:xfrm>
            <a:prstGeom prst="rect">
              <a:avLst/>
            </a:prstGeom>
            <a:ln w="38100">
              <a:solidFill>
                <a:schemeClr val="tx1"/>
              </a:solidFill>
              <a:prstDash val="sysDash"/>
            </a:ln>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lvl="0" defTabSz="889000">
                <a:lnSpc>
                  <a:spcPct val="90000"/>
                </a:lnSpc>
                <a:spcBef>
                  <a:spcPct val="0"/>
                </a:spcBef>
                <a:spcAft>
                  <a:spcPct val="35000"/>
                </a:spcAft>
              </a:pPr>
              <a:r>
                <a:rPr lang="en-US" sz="2000" kern="1200" dirty="0" smtClean="0"/>
                <a:t>Cognitive </a:t>
              </a:r>
              <a:r>
                <a:rPr lang="en-US" sz="2000" kern="1200" dirty="0" err="1" smtClean="0"/>
                <a:t>behavioural</a:t>
              </a:r>
              <a:r>
                <a:rPr lang="en-US" sz="2000" kern="1200" dirty="0" smtClean="0"/>
                <a:t> approach</a:t>
              </a:r>
              <a:endParaRPr lang="en-US" sz="2000" kern="1200" dirty="0"/>
            </a:p>
          </p:txBody>
        </p:sp>
      </p:grpSp>
      <p:grpSp>
        <p:nvGrpSpPr>
          <p:cNvPr id="9" name="Group 8"/>
          <p:cNvGrpSpPr/>
          <p:nvPr/>
        </p:nvGrpSpPr>
        <p:grpSpPr>
          <a:xfrm>
            <a:off x="6819718" y="1524000"/>
            <a:ext cx="2095682" cy="5334000"/>
            <a:chOff x="6362518" y="2732944"/>
            <a:chExt cx="1856868" cy="3088418"/>
          </a:xfrm>
        </p:grpSpPr>
        <p:sp>
          <p:nvSpPr>
            <p:cNvPr id="10" name="Rectangle 9"/>
            <p:cNvSpPr/>
            <p:nvPr/>
          </p:nvSpPr>
          <p:spPr>
            <a:xfrm>
              <a:off x="6362518" y="2732944"/>
              <a:ext cx="1856868" cy="3088418"/>
            </a:xfrm>
            <a:prstGeom prst="rect">
              <a:avLst/>
            </a:prstGeom>
            <a:ln w="38100">
              <a:solidFill>
                <a:schemeClr val="tx1"/>
              </a:solidFill>
              <a:prstDash val="sysDash"/>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1" name="Rectangle 10"/>
            <p:cNvSpPr/>
            <p:nvPr/>
          </p:nvSpPr>
          <p:spPr>
            <a:xfrm>
              <a:off x="6362518" y="2732944"/>
              <a:ext cx="1856868" cy="3088418"/>
            </a:xfrm>
            <a:prstGeom prst="rect">
              <a:avLst/>
            </a:prstGeom>
            <a:ln w="38100">
              <a:solidFill>
                <a:schemeClr val="tx1"/>
              </a:solidFill>
              <a:prstDash val="sysDash"/>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106680" rIns="142240" bIns="160020" numCol="1" spcCol="1270" anchor="t" anchorCtr="0">
              <a:noAutofit/>
            </a:bodyPr>
            <a:lstStyle/>
            <a:p>
              <a:pPr marL="228600" lvl="1" indent="-228600" defTabSz="889000">
                <a:lnSpc>
                  <a:spcPct val="90000"/>
                </a:lnSpc>
                <a:spcBef>
                  <a:spcPct val="0"/>
                </a:spcBef>
                <a:spcAft>
                  <a:spcPct val="15000"/>
                </a:spcAft>
              </a:pPr>
              <a:endParaRPr lang="en-US" sz="2000" kern="1200" dirty="0"/>
            </a:p>
            <a:p>
              <a:pPr marL="228600" lvl="1" indent="-228600" algn="l" defTabSz="889000">
                <a:lnSpc>
                  <a:spcPct val="90000"/>
                </a:lnSpc>
                <a:spcBef>
                  <a:spcPct val="0"/>
                </a:spcBef>
                <a:spcAft>
                  <a:spcPct val="15000"/>
                </a:spcAft>
                <a:buChar char="••"/>
              </a:pPr>
              <a:r>
                <a:rPr lang="en-US" sz="2000" kern="1200" dirty="0" smtClean="0"/>
                <a:t>Role paying, assertive training, desensitization, operant conditioning, suggestion, behavioral experiments etc are used</a:t>
              </a:r>
              <a:endParaRPr lang="en-US" sz="2000" kern="1200" dirty="0"/>
            </a:p>
            <a:p>
              <a:pPr marL="228600" lvl="1" indent="-228600" algn="l" defTabSz="889000">
                <a:lnSpc>
                  <a:spcPct val="90000"/>
                </a:lnSpc>
                <a:spcBef>
                  <a:spcPct val="0"/>
                </a:spcBef>
                <a:spcAft>
                  <a:spcPct val="15000"/>
                </a:spcAft>
                <a:buChar char="••"/>
              </a:pPr>
              <a:r>
                <a:rPr lang="en-US" sz="2000" kern="1200" dirty="0" smtClean="0"/>
                <a:t>Clients are seen as people having potential for both rational and irrational thoughts</a:t>
              </a:r>
              <a:endParaRPr lang="en-US" sz="2000" kern="1200" dirty="0"/>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75000"/>
            </a:schemeClr>
          </a:solidFill>
          <a:ln w="76200">
            <a:solidFill>
              <a:schemeClr val="accent1"/>
            </a:solidFill>
          </a:ln>
        </p:spPr>
        <p:txBody>
          <a:bodyPr/>
          <a:lstStyle/>
          <a:p>
            <a:r>
              <a:rPr lang="en-US" dirty="0" smtClean="0"/>
              <a:t>Special concerns in Counselling</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Counselling is </a:t>
            </a:r>
            <a:r>
              <a:rPr lang="en-US" smtClean="0"/>
              <a:t>a profession </a:t>
            </a:r>
            <a:r>
              <a:rPr lang="en-US" dirty="0" smtClean="0"/>
              <a:t>for humane and strong individuals with both an artistic and scientific approach………..</a:t>
            </a:r>
            <a:endParaRPr lang="en-US" dirty="0"/>
          </a:p>
        </p:txBody>
      </p:sp>
      <p:pic>
        <p:nvPicPr>
          <p:cNvPr id="4" name="Picture 4" descr="TN_yes_6_23"/>
          <p:cNvPicPr>
            <a:picLocks noChangeAspect="1" noChangeArrowheads="1"/>
          </p:cNvPicPr>
          <p:nvPr/>
        </p:nvPicPr>
        <p:blipFill>
          <a:blip r:embed="rId2"/>
          <a:srcRect/>
          <a:stretch>
            <a:fillRect/>
          </a:stretch>
        </p:blipFill>
        <p:spPr bwMode="auto">
          <a:xfrm>
            <a:off x="4914274" y="3733800"/>
            <a:ext cx="3848726" cy="2794908"/>
          </a:xfrm>
          <a:prstGeom prst="rect">
            <a:avLst/>
          </a:prstGeom>
          <a:noFill/>
        </p:spPr>
      </p:pic>
      <p:sp>
        <p:nvSpPr>
          <p:cNvPr id="5" name="TextBox 4"/>
          <p:cNvSpPr txBox="1"/>
          <p:nvPr/>
        </p:nvSpPr>
        <p:spPr>
          <a:xfrm>
            <a:off x="5715000" y="4191000"/>
            <a:ext cx="2590800" cy="584775"/>
          </a:xfrm>
          <a:prstGeom prst="rect">
            <a:avLst/>
          </a:prstGeom>
          <a:solidFill>
            <a:schemeClr val="accent4">
              <a:lumMod val="50000"/>
            </a:schemeClr>
          </a:solidFill>
        </p:spPr>
        <p:txBody>
          <a:bodyPr wrap="square" rtlCol="0">
            <a:spAutoFit/>
          </a:bodyPr>
          <a:lstStyle/>
          <a:p>
            <a:r>
              <a:rPr lang="en-US" sz="3200" dirty="0" smtClean="0">
                <a:solidFill>
                  <a:schemeClr val="bg1"/>
                </a:solidFill>
              </a:rPr>
              <a:t>       I’m ready</a:t>
            </a:r>
            <a:endParaRPr lang="en-US" sz="32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304800"/>
            <a:ext cx="2514600" cy="1143000"/>
          </a:xfrm>
          <a:solidFill>
            <a:schemeClr val="accent3">
              <a:lumMod val="75000"/>
            </a:schemeClr>
          </a:solidFill>
          <a:ln w="76200">
            <a:solidFill>
              <a:srgbClr val="FFFF00"/>
            </a:solidFill>
          </a:ln>
        </p:spPr>
        <p:txBody>
          <a:bodyPr/>
          <a:lstStyle/>
          <a:p>
            <a:r>
              <a:rPr lang="en-US" dirty="0" smtClean="0"/>
              <a:t>Nature</a:t>
            </a:r>
            <a:endParaRPr lang="en-US" dirty="0"/>
          </a:p>
        </p:txBody>
      </p:sp>
      <p:sp>
        <p:nvSpPr>
          <p:cNvPr id="3" name="Content Placeholder 2"/>
          <p:cNvSpPr>
            <a:spLocks noGrp="1"/>
          </p:cNvSpPr>
          <p:nvPr>
            <p:ph idx="1"/>
          </p:nvPr>
        </p:nvSpPr>
        <p:spPr>
          <a:solidFill>
            <a:schemeClr val="tx2">
              <a:lumMod val="40000"/>
              <a:lumOff val="60000"/>
            </a:schemeClr>
          </a:solidFill>
          <a:ln w="76200">
            <a:solidFill>
              <a:srgbClr val="FFC000"/>
            </a:solidFill>
          </a:ln>
        </p:spPr>
        <p:txBody>
          <a:bodyPr>
            <a:normAutofit fontScale="85000" lnSpcReduction="10000"/>
          </a:bodyPr>
          <a:lstStyle/>
          <a:p>
            <a:r>
              <a:rPr lang="en-US" dirty="0" smtClean="0"/>
              <a:t>It’s a helping process</a:t>
            </a:r>
          </a:p>
          <a:p>
            <a:r>
              <a:rPr lang="en-US" dirty="0" smtClean="0"/>
              <a:t>Counselling involves a professionally trained counsellor</a:t>
            </a:r>
          </a:p>
          <a:p>
            <a:r>
              <a:rPr lang="en-US" dirty="0" smtClean="0"/>
              <a:t>It involves one or more than one individual seeking help</a:t>
            </a:r>
          </a:p>
          <a:p>
            <a:r>
              <a:rPr lang="en-US" dirty="0" smtClean="0"/>
              <a:t>It is not advising or suggesting</a:t>
            </a:r>
          </a:p>
          <a:p>
            <a:r>
              <a:rPr lang="en-US" dirty="0" smtClean="0"/>
              <a:t>The counsellor creates an environment conducive to self disclosure and change</a:t>
            </a:r>
          </a:p>
          <a:p>
            <a:r>
              <a:rPr lang="en-US" dirty="0" smtClean="0"/>
              <a:t>The counsellor acts like a catalyst in bringing about desired change in the client but doesn’t change himself/herself in the process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1905000"/>
            <a:ext cx="1219200" cy="762000"/>
          </a:xfrm>
          <a:prstGeom prst="rect">
            <a:avLst/>
          </a:prstGeom>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Modifyingbehaviour</a:t>
            </a:r>
            <a:endParaRPr lang="en-US" b="1" dirty="0">
              <a:solidFill>
                <a:schemeClr val="tx1"/>
              </a:solidFill>
            </a:endParaRPr>
          </a:p>
        </p:txBody>
      </p:sp>
      <p:sp>
        <p:nvSpPr>
          <p:cNvPr id="6" name="Rectangle 5"/>
          <p:cNvSpPr/>
          <p:nvPr/>
        </p:nvSpPr>
        <p:spPr>
          <a:xfrm>
            <a:off x="457200" y="2895600"/>
            <a:ext cx="914400" cy="685800"/>
          </a:xfrm>
          <a:prstGeom prst="rect">
            <a:avLst/>
          </a:prstGeom>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Surface issues </a:t>
            </a:r>
            <a:endParaRPr lang="en-US" b="1" dirty="0">
              <a:solidFill>
                <a:schemeClr val="tx1"/>
              </a:solidFill>
            </a:endParaRPr>
          </a:p>
        </p:txBody>
      </p:sp>
      <p:sp>
        <p:nvSpPr>
          <p:cNvPr id="7" name="Rectangle 6"/>
          <p:cNvSpPr/>
          <p:nvPr/>
        </p:nvSpPr>
        <p:spPr>
          <a:xfrm>
            <a:off x="457200" y="3886200"/>
            <a:ext cx="914400" cy="533400"/>
          </a:xfrm>
          <a:prstGeom prst="rect">
            <a:avLst/>
          </a:prstGeom>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here &amp; now</a:t>
            </a:r>
            <a:endParaRPr lang="en-US" b="1" dirty="0">
              <a:solidFill>
                <a:schemeClr val="tx1"/>
              </a:solidFill>
            </a:endParaRPr>
          </a:p>
        </p:txBody>
      </p:sp>
      <p:sp>
        <p:nvSpPr>
          <p:cNvPr id="8" name="Rectangle 7"/>
          <p:cNvSpPr/>
          <p:nvPr/>
        </p:nvSpPr>
        <p:spPr>
          <a:xfrm rot="10800000" flipV="1">
            <a:off x="381000" y="4800600"/>
            <a:ext cx="1295400" cy="457200"/>
          </a:xfrm>
          <a:prstGeom prst="rect">
            <a:avLst/>
          </a:prstGeom>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preventive</a:t>
            </a:r>
            <a:endParaRPr lang="en-US" b="1" dirty="0">
              <a:solidFill>
                <a:schemeClr val="tx1"/>
              </a:solidFill>
            </a:endParaRPr>
          </a:p>
        </p:txBody>
      </p:sp>
      <p:sp>
        <p:nvSpPr>
          <p:cNvPr id="9" name="Rectangle 8"/>
          <p:cNvSpPr/>
          <p:nvPr/>
        </p:nvSpPr>
        <p:spPr>
          <a:xfrm>
            <a:off x="381000" y="1219200"/>
            <a:ext cx="1295400" cy="381000"/>
          </a:xfrm>
          <a:prstGeom prst="rect">
            <a:avLst/>
          </a:prstGeom>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Short term</a:t>
            </a:r>
            <a:endParaRPr lang="en-US" b="1" dirty="0">
              <a:solidFill>
                <a:schemeClr val="tx1"/>
              </a:solidFill>
            </a:endParaRPr>
          </a:p>
        </p:txBody>
      </p:sp>
      <p:sp>
        <p:nvSpPr>
          <p:cNvPr id="10" name="Rectangle 9"/>
          <p:cNvSpPr/>
          <p:nvPr/>
        </p:nvSpPr>
        <p:spPr>
          <a:xfrm rot="10800000" flipV="1">
            <a:off x="457200" y="5486400"/>
            <a:ext cx="1219200" cy="533400"/>
          </a:xfrm>
          <a:prstGeom prst="rect">
            <a:avLst/>
          </a:prstGeom>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conscious</a:t>
            </a:r>
            <a:endParaRPr lang="en-US" b="1" dirty="0">
              <a:solidFill>
                <a:schemeClr val="tx1"/>
              </a:solidFill>
            </a:endParaRPr>
          </a:p>
        </p:txBody>
      </p:sp>
      <p:sp>
        <p:nvSpPr>
          <p:cNvPr id="11" name="Rectangle 10"/>
          <p:cNvSpPr/>
          <p:nvPr/>
        </p:nvSpPr>
        <p:spPr>
          <a:xfrm rot="10800000" flipV="1">
            <a:off x="381000" y="6248400"/>
            <a:ext cx="1143000" cy="609600"/>
          </a:xfrm>
          <a:prstGeom prst="rect">
            <a:avLst/>
          </a:prstGeom>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Helper centered</a:t>
            </a:r>
            <a:endParaRPr lang="en-US" b="1" dirty="0">
              <a:solidFill>
                <a:schemeClr val="tx1"/>
              </a:solidFill>
            </a:endParaRPr>
          </a:p>
        </p:txBody>
      </p:sp>
      <p:sp>
        <p:nvSpPr>
          <p:cNvPr id="12" name="Right Arrow 11"/>
          <p:cNvSpPr/>
          <p:nvPr/>
        </p:nvSpPr>
        <p:spPr>
          <a:xfrm>
            <a:off x="1752600" y="457200"/>
            <a:ext cx="1371600" cy="637032"/>
          </a:xfrm>
          <a:prstGeom prst="rightArrow">
            <a:avLst/>
          </a:prstGeom>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Guidance</a:t>
            </a:r>
            <a:endParaRPr lang="en-US" b="1" dirty="0">
              <a:solidFill>
                <a:schemeClr val="tx1"/>
              </a:solidFill>
            </a:endParaRPr>
          </a:p>
        </p:txBody>
      </p:sp>
      <p:sp>
        <p:nvSpPr>
          <p:cNvPr id="16" name="Right Arrow 15"/>
          <p:cNvSpPr/>
          <p:nvPr/>
        </p:nvSpPr>
        <p:spPr>
          <a:xfrm>
            <a:off x="3352800" y="457200"/>
            <a:ext cx="1524000" cy="685800"/>
          </a:xfrm>
          <a:prstGeom prst="rightArrow">
            <a:avLst/>
          </a:prstGeom>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C</a:t>
            </a:r>
            <a:r>
              <a:rPr lang="en-US" b="1" dirty="0" smtClean="0">
                <a:solidFill>
                  <a:schemeClr val="tx1"/>
                </a:solidFill>
              </a:rPr>
              <a:t>ounselling</a:t>
            </a:r>
            <a:endParaRPr lang="en-US" b="1" dirty="0">
              <a:solidFill>
                <a:schemeClr val="tx1"/>
              </a:solidFill>
            </a:endParaRPr>
          </a:p>
        </p:txBody>
      </p:sp>
      <p:sp>
        <p:nvSpPr>
          <p:cNvPr id="17" name="Right Arrow 16"/>
          <p:cNvSpPr/>
          <p:nvPr/>
        </p:nvSpPr>
        <p:spPr>
          <a:xfrm>
            <a:off x="5181600" y="304800"/>
            <a:ext cx="1828800" cy="914400"/>
          </a:xfrm>
          <a:prstGeom prst="rightArrow">
            <a:avLst>
              <a:gd name="adj1" fmla="val 31539"/>
              <a:gd name="adj2" fmla="val 50000"/>
            </a:avLst>
          </a:prstGeom>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Psychotherapy</a:t>
            </a:r>
            <a:endParaRPr lang="en-US" b="1" dirty="0">
              <a:solidFill>
                <a:schemeClr val="tx1"/>
              </a:solidFill>
            </a:endParaRPr>
          </a:p>
        </p:txBody>
      </p:sp>
      <p:sp>
        <p:nvSpPr>
          <p:cNvPr id="18" name="Rectangle 17"/>
          <p:cNvSpPr/>
          <p:nvPr/>
        </p:nvSpPr>
        <p:spPr>
          <a:xfrm>
            <a:off x="7467600" y="1219200"/>
            <a:ext cx="1219200" cy="381000"/>
          </a:xfrm>
          <a:prstGeom prst="rect">
            <a:avLst/>
          </a:prstGeom>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Long term</a:t>
            </a:r>
            <a:endParaRPr lang="en-US" b="1" dirty="0">
              <a:solidFill>
                <a:schemeClr val="tx1"/>
              </a:solidFill>
            </a:endParaRPr>
          </a:p>
        </p:txBody>
      </p:sp>
      <p:sp>
        <p:nvSpPr>
          <p:cNvPr id="21" name="Rectangle 20"/>
          <p:cNvSpPr/>
          <p:nvPr/>
        </p:nvSpPr>
        <p:spPr>
          <a:xfrm>
            <a:off x="7391400" y="1752600"/>
            <a:ext cx="1752600" cy="685800"/>
          </a:xfrm>
          <a:prstGeom prst="rect">
            <a:avLst/>
          </a:prstGeom>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Personality reconstruction</a:t>
            </a:r>
            <a:endParaRPr lang="en-US" b="1" dirty="0">
              <a:solidFill>
                <a:schemeClr val="tx1"/>
              </a:solidFill>
            </a:endParaRPr>
          </a:p>
        </p:txBody>
      </p:sp>
      <p:sp>
        <p:nvSpPr>
          <p:cNvPr id="22" name="Rectangle 21"/>
          <p:cNvSpPr/>
          <p:nvPr/>
        </p:nvSpPr>
        <p:spPr>
          <a:xfrm>
            <a:off x="7391400" y="2743200"/>
            <a:ext cx="1524000" cy="609600"/>
          </a:xfrm>
          <a:prstGeom prst="rect">
            <a:avLst/>
          </a:prstGeom>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Deep seated issues</a:t>
            </a:r>
            <a:endParaRPr lang="en-US" b="1" dirty="0">
              <a:solidFill>
                <a:schemeClr val="tx1"/>
              </a:solidFill>
            </a:endParaRPr>
          </a:p>
        </p:txBody>
      </p:sp>
      <p:sp>
        <p:nvSpPr>
          <p:cNvPr id="24" name="Rectangle 23"/>
          <p:cNvSpPr/>
          <p:nvPr/>
        </p:nvSpPr>
        <p:spPr>
          <a:xfrm>
            <a:off x="7391400" y="3581400"/>
            <a:ext cx="1447800" cy="609600"/>
          </a:xfrm>
          <a:prstGeom prst="rect">
            <a:avLst/>
          </a:prstGeom>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There &amp; then</a:t>
            </a:r>
            <a:endParaRPr lang="en-US" b="1" dirty="0">
              <a:solidFill>
                <a:schemeClr val="tx1"/>
              </a:solidFill>
            </a:endParaRPr>
          </a:p>
        </p:txBody>
      </p:sp>
      <p:sp>
        <p:nvSpPr>
          <p:cNvPr id="25" name="Rectangle 24"/>
          <p:cNvSpPr/>
          <p:nvPr/>
        </p:nvSpPr>
        <p:spPr>
          <a:xfrm>
            <a:off x="7391400" y="4495800"/>
            <a:ext cx="1219200" cy="533400"/>
          </a:xfrm>
          <a:prstGeom prst="rect">
            <a:avLst/>
          </a:prstGeom>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restorative</a:t>
            </a:r>
            <a:endParaRPr lang="en-US" b="1" dirty="0">
              <a:solidFill>
                <a:schemeClr val="tx1"/>
              </a:solidFill>
            </a:endParaRPr>
          </a:p>
        </p:txBody>
      </p:sp>
      <p:sp>
        <p:nvSpPr>
          <p:cNvPr id="26" name="Rectangle 25"/>
          <p:cNvSpPr/>
          <p:nvPr/>
        </p:nvSpPr>
        <p:spPr>
          <a:xfrm>
            <a:off x="7391400" y="5257800"/>
            <a:ext cx="1371600" cy="457200"/>
          </a:xfrm>
          <a:prstGeom prst="rect">
            <a:avLst/>
          </a:prstGeom>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unconscious</a:t>
            </a:r>
            <a:endParaRPr lang="en-US" b="1" dirty="0">
              <a:solidFill>
                <a:schemeClr val="tx1"/>
              </a:solidFill>
            </a:endParaRPr>
          </a:p>
        </p:txBody>
      </p:sp>
      <p:sp>
        <p:nvSpPr>
          <p:cNvPr id="27" name="Rectangle 26"/>
          <p:cNvSpPr/>
          <p:nvPr/>
        </p:nvSpPr>
        <p:spPr>
          <a:xfrm>
            <a:off x="7391400" y="5943600"/>
            <a:ext cx="1066800" cy="762000"/>
          </a:xfrm>
          <a:prstGeom prst="rect">
            <a:avLst/>
          </a:prstGeom>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err="1" smtClean="0">
                <a:solidFill>
                  <a:schemeClr val="tx1"/>
                </a:solidFill>
              </a:rPr>
              <a:t>Helpee</a:t>
            </a:r>
            <a:r>
              <a:rPr lang="en-US" b="1" dirty="0" smtClean="0">
                <a:solidFill>
                  <a:schemeClr val="tx1"/>
                </a:solidFill>
              </a:rPr>
              <a:t>  centered</a:t>
            </a:r>
            <a:endParaRPr lang="en-US" b="1" dirty="0">
              <a:solidFill>
                <a:schemeClr val="tx1"/>
              </a:solidFill>
            </a:endParaRPr>
          </a:p>
        </p:txBody>
      </p:sp>
      <p:cxnSp>
        <p:nvCxnSpPr>
          <p:cNvPr id="31" name="Straight Arrow Connector 30"/>
          <p:cNvCxnSpPr/>
          <p:nvPr/>
        </p:nvCxnSpPr>
        <p:spPr>
          <a:xfrm>
            <a:off x="2057400" y="1447800"/>
            <a:ext cx="5334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2209800" y="2362200"/>
            <a:ext cx="5334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3733800" y="1447800"/>
            <a:ext cx="5334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5562600" y="1371600"/>
            <a:ext cx="5334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3733800" y="2362200"/>
            <a:ext cx="5334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5638800" y="2286000"/>
            <a:ext cx="5334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2286000" y="3200400"/>
            <a:ext cx="5334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3733800" y="3200400"/>
            <a:ext cx="6096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2286000" y="3962400"/>
            <a:ext cx="5334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2286000" y="4876800"/>
            <a:ext cx="5334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2438400" y="5638800"/>
            <a:ext cx="5334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2362200" y="6553200"/>
            <a:ext cx="5334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3733800" y="3962400"/>
            <a:ext cx="6096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3733800" y="4800600"/>
            <a:ext cx="6096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3886200" y="5638800"/>
            <a:ext cx="6096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3733800" y="6477000"/>
            <a:ext cx="6096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5715000" y="3200400"/>
            <a:ext cx="5334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5715000" y="3962400"/>
            <a:ext cx="5334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5715000" y="4724400"/>
            <a:ext cx="5334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5715000" y="5486400"/>
            <a:ext cx="5334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5867400" y="6324600"/>
            <a:ext cx="533400" cy="1588"/>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4191000" cy="685800"/>
          </a:xfrm>
          <a:solidFill>
            <a:schemeClr val="accent2">
              <a:lumMod val="75000"/>
            </a:schemeClr>
          </a:solidFill>
          <a:ln w="76200">
            <a:solidFill>
              <a:schemeClr val="accent5">
                <a:lumMod val="75000"/>
              </a:schemeClr>
            </a:solidFill>
          </a:ln>
        </p:spPr>
        <p:txBody>
          <a:bodyPr>
            <a:normAutofit fontScale="90000"/>
          </a:bodyPr>
          <a:lstStyle/>
          <a:p>
            <a:pPr algn="l"/>
            <a:r>
              <a:rPr lang="en-US" dirty="0" smtClean="0"/>
              <a:t>  </a:t>
            </a:r>
            <a:br>
              <a:rPr lang="en-US" dirty="0" smtClean="0"/>
            </a:br>
            <a:r>
              <a:rPr lang="en-US" dirty="0" smtClean="0"/>
              <a:t>Aims of counselling</a:t>
            </a:r>
            <a:br>
              <a:rPr lang="en-US" dirty="0" smtClean="0"/>
            </a:br>
            <a:endParaRPr lang="en-US" dirty="0"/>
          </a:p>
        </p:txBody>
      </p:sp>
      <p:sp>
        <p:nvSpPr>
          <p:cNvPr id="3" name="Content Placeholder 2"/>
          <p:cNvSpPr>
            <a:spLocks noGrp="1"/>
          </p:cNvSpPr>
          <p:nvPr>
            <p:ph idx="1"/>
          </p:nvPr>
        </p:nvSpPr>
        <p:spPr>
          <a:solidFill>
            <a:schemeClr val="accent1">
              <a:lumMod val="60000"/>
              <a:lumOff val="40000"/>
            </a:schemeClr>
          </a:solidFill>
          <a:ln w="76200">
            <a:solidFill>
              <a:schemeClr val="accent4">
                <a:lumMod val="20000"/>
                <a:lumOff val="80000"/>
              </a:schemeClr>
            </a:solidFill>
          </a:ln>
        </p:spPr>
        <p:txBody>
          <a:bodyPr>
            <a:normAutofit fontScale="92500" lnSpcReduction="20000"/>
          </a:bodyPr>
          <a:lstStyle/>
          <a:p>
            <a:r>
              <a:rPr lang="en-US" dirty="0" smtClean="0"/>
              <a:t>Insight</a:t>
            </a:r>
          </a:p>
          <a:p>
            <a:r>
              <a:rPr lang="en-US" dirty="0" smtClean="0"/>
              <a:t>Relating with others</a:t>
            </a:r>
          </a:p>
          <a:p>
            <a:r>
              <a:rPr lang="en-US" dirty="0" smtClean="0"/>
              <a:t>Self awareness</a:t>
            </a:r>
          </a:p>
          <a:p>
            <a:r>
              <a:rPr lang="en-US" dirty="0" smtClean="0"/>
              <a:t>Self acceptance</a:t>
            </a:r>
          </a:p>
          <a:p>
            <a:r>
              <a:rPr lang="en-US" dirty="0" smtClean="0"/>
              <a:t>Self actualization</a:t>
            </a:r>
          </a:p>
          <a:p>
            <a:r>
              <a:rPr lang="en-US" dirty="0" smtClean="0"/>
              <a:t>Enlightenment</a:t>
            </a:r>
          </a:p>
          <a:p>
            <a:r>
              <a:rPr lang="en-US" dirty="0" smtClean="0"/>
              <a:t>Problem solving</a:t>
            </a:r>
          </a:p>
          <a:p>
            <a:r>
              <a:rPr lang="en-US" dirty="0" smtClean="0"/>
              <a:t>Psychological education</a:t>
            </a:r>
          </a:p>
          <a:p>
            <a:r>
              <a:rPr lang="en-US" dirty="0" smtClean="0"/>
              <a:t>Acquisition of social skills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solidFill>
            <a:schemeClr val="accent4">
              <a:lumMod val="60000"/>
              <a:lumOff val="40000"/>
            </a:schemeClr>
          </a:solidFill>
          <a:ln w="76200">
            <a:solidFill>
              <a:schemeClr val="tx2">
                <a:lumMod val="50000"/>
              </a:schemeClr>
            </a:solidFill>
          </a:ln>
        </p:spPr>
        <p:txBody>
          <a:bodyPr/>
          <a:lstStyle/>
          <a:p>
            <a:r>
              <a:rPr lang="en-US" dirty="0" smtClean="0"/>
              <a:t>Cognitive change</a:t>
            </a:r>
          </a:p>
          <a:p>
            <a:r>
              <a:rPr lang="en-US" dirty="0" smtClean="0"/>
              <a:t>Behaviour change</a:t>
            </a:r>
          </a:p>
          <a:p>
            <a:r>
              <a:rPr lang="en-US" dirty="0" smtClean="0"/>
              <a:t>Systemic change</a:t>
            </a:r>
          </a:p>
          <a:p>
            <a:r>
              <a:rPr lang="en-US" dirty="0" smtClean="0"/>
              <a:t>Empowerment</a:t>
            </a:r>
          </a:p>
          <a:p>
            <a:r>
              <a:rPr lang="en-US" dirty="0" smtClean="0"/>
              <a:t>Restitution</a:t>
            </a:r>
          </a:p>
          <a:p>
            <a:r>
              <a:rPr lang="en-US" dirty="0" smtClean="0"/>
              <a:t>Generativity and social action</a:t>
            </a:r>
          </a:p>
          <a:p>
            <a:pPr>
              <a:buNone/>
            </a:pPr>
            <a:r>
              <a:rPr lang="en-US" dirty="0" smtClean="0"/>
              <a:t>                                                        </a:t>
            </a:r>
            <a:r>
              <a:rPr lang="en-US" b="1" dirty="0" smtClean="0">
                <a:solidFill>
                  <a:srgbClr val="FF0000"/>
                </a:solidFill>
              </a:rPr>
              <a:t>MC LEOD,2003</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a:ln w="76200">
            <a:solidFill>
              <a:schemeClr val="accent4">
                <a:lumMod val="50000"/>
              </a:schemeClr>
            </a:solidFill>
          </a:ln>
        </p:spPr>
        <p:txBody>
          <a:bodyPr/>
          <a:lstStyle/>
          <a:p>
            <a:r>
              <a:rPr lang="en-US" dirty="0" smtClean="0"/>
              <a:t>Outcomes of counselling</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60000"/>
              <a:lumOff val="40000"/>
            </a:schemeClr>
          </a:solidFill>
          <a:ln w="76200">
            <a:solidFill>
              <a:srgbClr val="92D050"/>
            </a:solidFill>
          </a:ln>
        </p:spPr>
        <p:txBody>
          <a:bodyPr/>
          <a:lstStyle/>
          <a:p>
            <a:r>
              <a:rPr lang="en-US" dirty="0" smtClean="0"/>
              <a:t>Goals of counselling</a:t>
            </a:r>
            <a:endParaRPr lang="en-US" dirty="0"/>
          </a:p>
        </p:txBody>
      </p:sp>
      <p:sp>
        <p:nvSpPr>
          <p:cNvPr id="3" name="Content Placeholder 2"/>
          <p:cNvSpPr>
            <a:spLocks noGrp="1"/>
          </p:cNvSpPr>
          <p:nvPr>
            <p:ph idx="1"/>
          </p:nvPr>
        </p:nvSpPr>
        <p:spPr>
          <a:xfrm>
            <a:off x="457200" y="1905000"/>
            <a:ext cx="8229600" cy="4525963"/>
          </a:xfrm>
          <a:ln w="76200">
            <a:solidFill>
              <a:srgbClr val="FF0000"/>
            </a:solidFill>
          </a:ln>
        </p:spPr>
        <p:txBody>
          <a:bodyPr>
            <a:normAutofit fontScale="92500" lnSpcReduction="20000"/>
          </a:bodyPr>
          <a:lstStyle/>
          <a:p>
            <a:pPr>
              <a:buNone/>
            </a:pPr>
            <a:r>
              <a:rPr lang="en-US" dirty="0" smtClean="0"/>
              <a:t>   Gibson and Mitchell(2008) identify the following goal of counselling</a:t>
            </a:r>
          </a:p>
          <a:p>
            <a:pPr>
              <a:buNone/>
            </a:pPr>
            <a:r>
              <a:rPr lang="en-US" dirty="0" smtClean="0"/>
              <a:t>1)Developmental goals</a:t>
            </a:r>
          </a:p>
          <a:p>
            <a:pPr>
              <a:buNone/>
            </a:pPr>
            <a:r>
              <a:rPr lang="en-US" dirty="0" smtClean="0"/>
              <a:t>2)Preventive goals</a:t>
            </a:r>
          </a:p>
          <a:p>
            <a:pPr>
              <a:buNone/>
            </a:pPr>
            <a:r>
              <a:rPr lang="en-US" dirty="0" smtClean="0"/>
              <a:t>3)Enhancement goals</a:t>
            </a:r>
          </a:p>
          <a:p>
            <a:pPr>
              <a:buNone/>
            </a:pPr>
            <a:r>
              <a:rPr lang="en-US" dirty="0" smtClean="0"/>
              <a:t>4)Exploratory goals</a:t>
            </a:r>
          </a:p>
          <a:p>
            <a:pPr>
              <a:buNone/>
            </a:pPr>
            <a:r>
              <a:rPr lang="en-US" dirty="0" smtClean="0"/>
              <a:t>5)Reinforcement goals</a:t>
            </a:r>
          </a:p>
          <a:p>
            <a:pPr>
              <a:buNone/>
            </a:pPr>
            <a:r>
              <a:rPr lang="en-US" dirty="0" smtClean="0"/>
              <a:t>6)Cognitive goals</a:t>
            </a:r>
          </a:p>
          <a:p>
            <a:pPr>
              <a:buNone/>
            </a:pPr>
            <a:r>
              <a:rPr lang="en-US" dirty="0" smtClean="0"/>
              <a:t>7)Physiological goals</a:t>
            </a:r>
          </a:p>
          <a:p>
            <a:pPr>
              <a:buNone/>
            </a:pPr>
            <a:r>
              <a:rPr lang="en-US" dirty="0" smtClean="0"/>
              <a:t>8)Psychological goals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a:solidFill>
            <a:schemeClr val="accent5">
              <a:lumMod val="60000"/>
              <a:lumOff val="40000"/>
            </a:schemeClr>
          </a:solidFill>
          <a:ln w="76200">
            <a:solidFill>
              <a:schemeClr val="accent4">
                <a:lumMod val="75000"/>
              </a:schemeClr>
            </a:solidFill>
            <a:prstDash val="lgDashDotDot"/>
          </a:ln>
        </p:spPr>
        <p:txBody>
          <a:bodyPr/>
          <a:lstStyle/>
          <a:p>
            <a:r>
              <a:rPr lang="en-US" dirty="0" smtClean="0"/>
              <a:t>Effective Counsellor</a:t>
            </a:r>
            <a:endParaRPr lang="en-US" dirty="0"/>
          </a:p>
        </p:txBody>
      </p:sp>
      <p:graphicFrame>
        <p:nvGraphicFramePr>
          <p:cNvPr id="4" name="Content Placeholder 3"/>
          <p:cNvGraphicFramePr>
            <a:graphicFrameLocks noGrp="1"/>
          </p:cNvGraphicFramePr>
          <p:nvPr>
            <p:ph idx="1"/>
          </p:nvPr>
        </p:nvGraphicFramePr>
        <p:xfrm>
          <a:off x="457200" y="13716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TotalTime>
  <Words>1105</Words>
  <Application>Microsoft Office PowerPoint</Application>
  <PresentationFormat>On-screen Show (4:3)</PresentationFormat>
  <Paragraphs>202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Counselling</vt:lpstr>
      <vt:lpstr>WHAT IS COUNSELLING</vt:lpstr>
      <vt:lpstr>Nature</vt:lpstr>
      <vt:lpstr>Slide 4</vt:lpstr>
      <vt:lpstr>   Aims of counselling </vt:lpstr>
      <vt:lpstr>Slide 6</vt:lpstr>
      <vt:lpstr>Outcomes of counselling</vt:lpstr>
      <vt:lpstr>Goals of counselling</vt:lpstr>
      <vt:lpstr>Effective Counsellor</vt:lpstr>
      <vt:lpstr>Slide 10</vt:lpstr>
      <vt:lpstr>Counselling process</vt:lpstr>
      <vt:lpstr>Slide 12</vt:lpstr>
      <vt:lpstr>Slide 13</vt:lpstr>
      <vt:lpstr>Client’s goals</vt:lpstr>
      <vt:lpstr>STAGE II -PROBLEM IDENTIFICATION AND EXPLORATION</vt:lpstr>
      <vt:lpstr>Slide 16</vt:lpstr>
      <vt:lpstr>Stage III PROBLEM SOLVING</vt:lpstr>
      <vt:lpstr>Stage IV SOLUTION APPLICATION AND TERMINATION</vt:lpstr>
      <vt:lpstr>Slide 19</vt:lpstr>
      <vt:lpstr>Slide 20</vt:lpstr>
      <vt:lpstr>SCOPE OF A COUNSELLOR’S WORK</vt:lpstr>
      <vt:lpstr>Slide 22</vt:lpstr>
      <vt:lpstr>Slide 23</vt:lpstr>
      <vt:lpstr>Special concerns in Counselling</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c:creator>
  <cp:lastModifiedBy>A</cp:lastModifiedBy>
  <cp:revision>64</cp:revision>
  <dcterms:created xsi:type="dcterms:W3CDTF">2012-11-27T17:34:15Z</dcterms:created>
  <dcterms:modified xsi:type="dcterms:W3CDTF">2012-12-03T17:33:12Z</dcterms:modified>
</cp:coreProperties>
</file>