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E361B0-BD66-4359-AB8D-CD08173AF6D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75B53F-0FE1-456F-9F6E-1399896E19C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361B0-BD66-4359-AB8D-CD08173AF6D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5B53F-0FE1-456F-9F6E-1399896E19C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5E361B0-BD66-4359-AB8D-CD08173AF6D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75B53F-0FE1-456F-9F6E-1399896E19C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361B0-BD66-4359-AB8D-CD08173AF6D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5B53F-0FE1-456F-9F6E-1399896E19C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E361B0-BD66-4359-AB8D-CD08173AF6D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475B53F-0FE1-456F-9F6E-1399896E19C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361B0-BD66-4359-AB8D-CD08173AF6D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5B53F-0FE1-456F-9F6E-1399896E19C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361B0-BD66-4359-AB8D-CD08173AF6D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5B53F-0FE1-456F-9F6E-1399896E19C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361B0-BD66-4359-AB8D-CD08173AF6D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5B53F-0FE1-456F-9F6E-1399896E19C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E361B0-BD66-4359-AB8D-CD08173AF6D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5B53F-0FE1-456F-9F6E-1399896E19C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361B0-BD66-4359-AB8D-CD08173AF6D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5B53F-0FE1-456F-9F6E-1399896E19C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361B0-BD66-4359-AB8D-CD08173AF6D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5B53F-0FE1-456F-9F6E-1399896E19C0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5E361B0-BD66-4359-AB8D-CD08173AF6DB}" type="datetimeFigureOut">
              <a:rPr lang="en-CA" smtClean="0"/>
              <a:t>13/11/2013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475B53F-0FE1-456F-9F6E-1399896E19C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Unit &amp; </a:t>
            </a:r>
            <a:r>
              <a:rPr lang="en-CA" dirty="0"/>
              <a:t>O</a:t>
            </a:r>
            <a:r>
              <a:rPr lang="en-CA" dirty="0" smtClean="0"/>
              <a:t>utput </a:t>
            </a:r>
            <a:r>
              <a:rPr lang="en-CA" dirty="0"/>
              <a:t>C</a:t>
            </a:r>
            <a:r>
              <a:rPr lang="en-CA" dirty="0" smtClean="0"/>
              <a:t>osting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SEMESTER--1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is a method of calculating cost of production. Generally this method is used in such industries where :</a:t>
            </a:r>
          </a:p>
          <a:p>
            <a:r>
              <a:rPr lang="en-CA" dirty="0" smtClean="0"/>
              <a:t>The production is continuous,</a:t>
            </a:r>
          </a:p>
          <a:p>
            <a:r>
              <a:rPr lang="en-CA" dirty="0" smtClean="0"/>
              <a:t>The units of output are homogenous,</a:t>
            </a:r>
          </a:p>
          <a:p>
            <a:r>
              <a:rPr lang="en-CA" dirty="0" smtClean="0"/>
              <a:t>The cost units are physical and natural to the product, and</a:t>
            </a:r>
          </a:p>
          <a:p>
            <a:r>
              <a:rPr lang="en-CA" dirty="0" smtClean="0"/>
              <a:t>The cost per unit is to be known.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Cost sheet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cost sheet is a document of cost designed to show the total cost and per unit cost of the product in a detailed </a:t>
            </a:r>
            <a:r>
              <a:rPr lang="en-CA" dirty="0" err="1" smtClean="0"/>
              <a:t>form.It</a:t>
            </a:r>
            <a:r>
              <a:rPr lang="en-CA" dirty="0" smtClean="0"/>
              <a:t> can be prepared weekly, monthly, quarterly etc. as per the requirement.</a:t>
            </a:r>
          </a:p>
          <a:p>
            <a:r>
              <a:rPr lang="en-CA" dirty="0" smtClean="0"/>
              <a:t>Examples of industries where this method is used;</a:t>
            </a:r>
          </a:p>
          <a:p>
            <a:r>
              <a:rPr lang="en-CA" dirty="0" smtClean="0"/>
              <a:t>Coal industry, Textile industry, Brick-making industry, Cement industry etc.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OBJECTIVES OF UNIT COSTING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To ascertain the total cost and per unit cost  of products after a definite period.</a:t>
            </a:r>
          </a:p>
          <a:p>
            <a:r>
              <a:rPr lang="en-CA" dirty="0" smtClean="0"/>
              <a:t>To know the proportion of each component in total cost such as prime cost, works cost, cost of production.</a:t>
            </a:r>
          </a:p>
          <a:p>
            <a:r>
              <a:rPr lang="en-CA" dirty="0" smtClean="0"/>
              <a:t>To make comparative study of costs of any two periods of a product in order to control the cost.</a:t>
            </a:r>
          </a:p>
          <a:p>
            <a:r>
              <a:rPr lang="en-CA" dirty="0" smtClean="0"/>
              <a:t>To estimate the selling price of the product in order to acquire a desired level of profit.</a:t>
            </a:r>
          </a:p>
          <a:p>
            <a:r>
              <a:rPr lang="en-CA" dirty="0" smtClean="0"/>
              <a:t>To ascertain the tender price of a work to be done.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Advantages of cost sheet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can have knowledge of the total cost and per unit cost of units produced .</a:t>
            </a:r>
          </a:p>
          <a:p>
            <a:r>
              <a:rPr lang="en-CA" dirty="0" smtClean="0"/>
              <a:t>It helps in determining selling price of the production.</a:t>
            </a:r>
          </a:p>
          <a:p>
            <a:r>
              <a:rPr lang="en-CA" dirty="0" smtClean="0"/>
              <a:t>It helps to keep control over cost of production through a comparative study of the cost of any two periods.</a:t>
            </a:r>
          </a:p>
          <a:p>
            <a:r>
              <a:rPr lang="en-CA" dirty="0" smtClean="0"/>
              <a:t>It helps to ascertain the tender price of a work which is to be done in future.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</TotalTime>
  <Words>286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Unit &amp; Output Costing</vt:lpstr>
      <vt:lpstr>INTRODUCTION</vt:lpstr>
      <vt:lpstr>Cost sheet</vt:lpstr>
      <vt:lpstr>OBJECTIVES OF UNIT COSTING</vt:lpstr>
      <vt:lpstr>Advantages of cost sheet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&amp; Output Costing</dc:title>
  <dc:creator>owner</dc:creator>
  <cp:lastModifiedBy>owner</cp:lastModifiedBy>
  <cp:revision>7</cp:revision>
  <dcterms:created xsi:type="dcterms:W3CDTF">2013-11-13T02:44:24Z</dcterms:created>
  <dcterms:modified xsi:type="dcterms:W3CDTF">2013-11-13T03:48:27Z</dcterms:modified>
</cp:coreProperties>
</file>